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15"/>
  </p:handoutMasterIdLst>
  <p:sldIdLst>
    <p:sldId id="289" r:id="rId5"/>
    <p:sldId id="304" r:id="rId6"/>
    <p:sldId id="290" r:id="rId7"/>
    <p:sldId id="302" r:id="rId8"/>
    <p:sldId id="301" r:id="rId9"/>
    <p:sldId id="293" r:id="rId10"/>
    <p:sldId id="294" r:id="rId11"/>
    <p:sldId id="303" r:id="rId12"/>
    <p:sldId id="297" r:id="rId13"/>
    <p:sldId id="29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4" userDrawn="1">
          <p15:clr>
            <a:srgbClr val="A4A3A4"/>
          </p15:clr>
        </p15:guide>
        <p15:guide id="2" pos="576" userDrawn="1">
          <p15:clr>
            <a:srgbClr val="A4A3A4"/>
          </p15:clr>
        </p15:guide>
        <p15:guide id="8" orient="horz" pos="3744" userDrawn="1">
          <p15:clr>
            <a:srgbClr val="A4A3A4"/>
          </p15:clr>
        </p15:guide>
        <p15:guide id="9"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3725" autoAdjust="0"/>
  </p:normalViewPr>
  <p:slideViewPr>
    <p:cSldViewPr snapToGrid="0" showGuides="1">
      <p:cViewPr varScale="1">
        <p:scale>
          <a:sx n="128" d="100"/>
          <a:sy n="128" d="100"/>
        </p:scale>
        <p:origin x="520" y="176"/>
      </p:cViewPr>
      <p:guideLst>
        <p:guide orient="horz" pos="1344"/>
        <p:guide pos="576"/>
        <p:guide orient="horz" pos="3744"/>
        <p:guide pos="3840"/>
      </p:guideLst>
    </p:cSldViewPr>
  </p:slideViewPr>
  <p:outlineViewPr>
    <p:cViewPr>
      <p:scale>
        <a:sx n="33" d="100"/>
        <a:sy n="33" d="100"/>
      </p:scale>
      <p:origin x="0" y="-5938"/>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94" d="100"/>
          <a:sy n="94" d="100"/>
        </p:scale>
        <p:origin x="2992"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5DC31D-6BBA-1E40-9A7E-1FE0A421F3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609E10C-1649-9148-9887-C4B5DF38CEE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465657-3F36-724B-A332-D448C4527D30}" type="datetimeFigureOut">
              <a:t>7/17/22</a:t>
            </a:fld>
            <a:endParaRPr lang="en-US"/>
          </a:p>
        </p:txBody>
      </p:sp>
      <p:sp>
        <p:nvSpPr>
          <p:cNvPr id="4" name="Footer Placeholder 3">
            <a:extLst>
              <a:ext uri="{FF2B5EF4-FFF2-40B4-BE49-F238E27FC236}">
                <a16:creationId xmlns:a16="http://schemas.microsoft.com/office/drawing/2014/main" id="{FE09E7DC-2FE3-FA48-929A-C3D3179E1EA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1F40692-4B9B-A444-A85B-911AF05DE37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0D8CC-6079-CB40-AF25-90B118481BE2}" type="slidenum">
              <a:t>‹#›</a:t>
            </a:fld>
            <a:endParaRPr lang="en-US"/>
          </a:p>
        </p:txBody>
      </p:sp>
    </p:spTree>
    <p:extLst>
      <p:ext uri="{BB962C8B-B14F-4D97-AF65-F5344CB8AC3E}">
        <p14:creationId xmlns:p14="http://schemas.microsoft.com/office/powerpoint/2010/main" val="39336163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DDF-D82C-4780-9143-87E5F529D813}"/>
              </a:ext>
            </a:extLst>
          </p:cNvPr>
          <p:cNvSpPr>
            <a:spLocks noGrp="1"/>
          </p:cNvSpPr>
          <p:nvPr>
            <p:ph type="title" hasCustomPrompt="1"/>
          </p:nvPr>
        </p:nvSpPr>
        <p:spPr>
          <a:xfrm>
            <a:off x="2898648" y="813816"/>
            <a:ext cx="6400800" cy="640080"/>
          </a:xfrm>
        </p:spPr>
        <p:txBody>
          <a:bodyPr/>
          <a:lstStyle>
            <a:lvl1pPr algn="ctr">
              <a:defRPr sz="2400">
                <a:solidFill>
                  <a:schemeClr val="bg1"/>
                </a:solidFill>
              </a:defRPr>
            </a:lvl1pPr>
          </a:lstStyle>
          <a:p>
            <a:r>
              <a:rPr lang="en-US" dirty="0"/>
              <a:t>Add text</a:t>
            </a:r>
          </a:p>
        </p:txBody>
      </p:sp>
      <p:sp>
        <p:nvSpPr>
          <p:cNvPr id="6" name="Text Placeholder 5">
            <a:extLst>
              <a:ext uri="{FF2B5EF4-FFF2-40B4-BE49-F238E27FC236}">
                <a16:creationId xmlns:a16="http://schemas.microsoft.com/office/drawing/2014/main" id="{D12B550A-AB53-4D15-A89E-6EEBB5151B92}"/>
              </a:ext>
            </a:extLst>
          </p:cNvPr>
          <p:cNvSpPr>
            <a:spLocks noGrp="1"/>
          </p:cNvSpPr>
          <p:nvPr>
            <p:ph type="body" sz="quarter" idx="10" hasCustomPrompt="1"/>
          </p:nvPr>
        </p:nvSpPr>
        <p:spPr>
          <a:xfrm>
            <a:off x="2441448" y="1655064"/>
            <a:ext cx="7315200" cy="1143000"/>
          </a:xfrm>
        </p:spPr>
        <p:txBody>
          <a:bodyPr/>
          <a:lstStyle>
            <a:lvl1pPr algn="ctr">
              <a:defRPr sz="8000">
                <a:solidFill>
                  <a:schemeClr val="bg1"/>
                </a:solidFill>
                <a:latin typeface="+mj-lt"/>
              </a:defRPr>
            </a:lvl1pPr>
          </a:lstStyle>
          <a:p>
            <a:pPr lvl="0"/>
            <a:r>
              <a:rPr lang="en-US" dirty="0"/>
              <a:t>Add text</a:t>
            </a:r>
          </a:p>
        </p:txBody>
      </p:sp>
      <p:sp>
        <p:nvSpPr>
          <p:cNvPr id="8" name="Text Placeholder 7">
            <a:extLst>
              <a:ext uri="{FF2B5EF4-FFF2-40B4-BE49-F238E27FC236}">
                <a16:creationId xmlns:a16="http://schemas.microsoft.com/office/drawing/2014/main" id="{7CDE1EB1-91FE-4CB8-81BD-5BBBFC22C672}"/>
              </a:ext>
            </a:extLst>
          </p:cNvPr>
          <p:cNvSpPr>
            <a:spLocks noGrp="1"/>
          </p:cNvSpPr>
          <p:nvPr>
            <p:ph type="body" sz="quarter" idx="11" hasCustomPrompt="1"/>
          </p:nvPr>
        </p:nvSpPr>
        <p:spPr>
          <a:xfrm>
            <a:off x="2898648" y="3027707"/>
            <a:ext cx="6858000" cy="640080"/>
          </a:xfrm>
        </p:spPr>
        <p:txBody>
          <a:bodyPr/>
          <a:lstStyle>
            <a:lvl1pPr algn="ctr">
              <a:defRPr sz="2400">
                <a:solidFill>
                  <a:schemeClr val="bg1"/>
                </a:solidFill>
                <a:latin typeface="+mj-lt"/>
              </a:defRPr>
            </a:lvl1pPr>
          </a:lstStyle>
          <a:p>
            <a:pPr lvl="0"/>
            <a:r>
              <a:rPr lang="en-US" dirty="0"/>
              <a:t>Add text</a:t>
            </a:r>
          </a:p>
        </p:txBody>
      </p:sp>
    </p:spTree>
    <p:extLst>
      <p:ext uri="{BB962C8B-B14F-4D97-AF65-F5344CB8AC3E}">
        <p14:creationId xmlns:p14="http://schemas.microsoft.com/office/powerpoint/2010/main" val="1860281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E11DAB-71A2-44C9-B830-25E19DC5833C}"/>
              </a:ext>
            </a:extLst>
          </p:cNvPr>
          <p:cNvSpPr>
            <a:spLocks noGrp="1"/>
          </p:cNvSpPr>
          <p:nvPr>
            <p:ph type="title" hasCustomPrompt="1"/>
          </p:nvPr>
        </p:nvSpPr>
        <p:spPr>
          <a:xfrm>
            <a:off x="914400" y="914401"/>
            <a:ext cx="6400800" cy="685800"/>
          </a:xfrm>
        </p:spPr>
        <p:txBody>
          <a:bodyPr>
            <a:noAutofit/>
          </a:bodyPr>
          <a:lstStyle>
            <a:lvl1pPr>
              <a:defRPr sz="4000">
                <a:solidFill>
                  <a:schemeClr val="tx1">
                    <a:lumMod val="75000"/>
                    <a:lumOff val="25000"/>
                  </a:schemeClr>
                </a:solidFill>
              </a:defRPr>
            </a:lvl1pPr>
          </a:lstStyle>
          <a:p>
            <a:r>
              <a:rPr lang="en-US" dirty="0"/>
              <a:t>Add title</a:t>
            </a:r>
          </a:p>
        </p:txBody>
      </p:sp>
      <p:sp>
        <p:nvSpPr>
          <p:cNvPr id="10" name="Text Placeholder 9">
            <a:extLst>
              <a:ext uri="{FF2B5EF4-FFF2-40B4-BE49-F238E27FC236}">
                <a16:creationId xmlns:a16="http://schemas.microsoft.com/office/drawing/2014/main" id="{5F9B5FD0-EA88-4EA1-89FF-A0346C36D9C6}"/>
              </a:ext>
            </a:extLst>
          </p:cNvPr>
          <p:cNvSpPr>
            <a:spLocks noGrp="1"/>
          </p:cNvSpPr>
          <p:nvPr>
            <p:ph type="body" sz="quarter" idx="11"/>
          </p:nvPr>
        </p:nvSpPr>
        <p:spPr>
          <a:xfrm>
            <a:off x="914400" y="2203704"/>
            <a:ext cx="6400800" cy="4206240"/>
          </a:xfrm>
        </p:spPr>
        <p:txBody>
          <a:bodyPr>
            <a:normAutofit/>
          </a:bodyPr>
          <a:lstStyle>
            <a:lvl1pPr>
              <a:defRPr sz="1800">
                <a:solidFill>
                  <a:schemeClr val="tx1">
                    <a:lumMod val="75000"/>
                    <a:lumOff val="25000"/>
                  </a:schemeClr>
                </a:solidFill>
              </a:defRPr>
            </a:lvl1pPr>
          </a:lstStyle>
          <a:p>
            <a:pPr lvl="0"/>
            <a:r>
              <a:rPr lang="en-US"/>
              <a:t>Click to edit Master text styles</a:t>
            </a:r>
          </a:p>
        </p:txBody>
      </p:sp>
    </p:spTree>
    <p:extLst>
      <p:ext uri="{BB962C8B-B14F-4D97-AF65-F5344CB8AC3E}">
        <p14:creationId xmlns:p14="http://schemas.microsoft.com/office/powerpoint/2010/main" val="285711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EE24C-B229-452F-B387-BA3429761CA7}"/>
              </a:ext>
            </a:extLst>
          </p:cNvPr>
          <p:cNvSpPr>
            <a:spLocks noGrp="1"/>
          </p:cNvSpPr>
          <p:nvPr>
            <p:ph type="title" hasCustomPrompt="1"/>
          </p:nvPr>
        </p:nvSpPr>
        <p:spPr>
          <a:xfrm>
            <a:off x="4389119" y="946653"/>
            <a:ext cx="6857999" cy="653547"/>
          </a:xfrm>
        </p:spPr>
        <p:txBody>
          <a:bodyPr>
            <a:normAutofit/>
          </a:bodyPr>
          <a:lstStyle>
            <a:lvl1pPr>
              <a:defRPr sz="4000">
                <a:solidFill>
                  <a:schemeClr val="tx1">
                    <a:lumMod val="75000"/>
                    <a:lumOff val="25000"/>
                  </a:schemeClr>
                </a:solidFill>
              </a:defRPr>
            </a:lvl1pPr>
          </a:lstStyle>
          <a:p>
            <a:r>
              <a:rPr lang="en-US" dirty="0"/>
              <a:t>Add title</a:t>
            </a:r>
          </a:p>
        </p:txBody>
      </p:sp>
      <p:sp>
        <p:nvSpPr>
          <p:cNvPr id="7" name="Text Placeholder 6">
            <a:extLst>
              <a:ext uri="{FF2B5EF4-FFF2-40B4-BE49-F238E27FC236}">
                <a16:creationId xmlns:a16="http://schemas.microsoft.com/office/drawing/2014/main" id="{DFCEFA7B-7934-4EAA-8C20-7D9B03B9E5A3}"/>
              </a:ext>
            </a:extLst>
          </p:cNvPr>
          <p:cNvSpPr>
            <a:spLocks noGrp="1"/>
          </p:cNvSpPr>
          <p:nvPr>
            <p:ph type="body" sz="quarter" idx="11" hasCustomPrompt="1"/>
          </p:nvPr>
        </p:nvSpPr>
        <p:spPr>
          <a:xfrm>
            <a:off x="4389120" y="1981933"/>
            <a:ext cx="6858000" cy="4233672"/>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293050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E35BBCA-FB90-42AF-995A-AA6CE87BD6E8}"/>
              </a:ext>
            </a:extLst>
          </p:cNvPr>
          <p:cNvPicPr>
            <a:picLocks noChangeAspect="1"/>
          </p:cNvPicPr>
          <p:nvPr userDrawn="1"/>
        </p:nvPicPr>
        <p:blipFill>
          <a:blip r:embed="rId2">
            <a:extLst>
              <a:ext uri="{96DAC541-7B7A-43D3-8B79-37D633B846F1}">
                <asvg:svgBlip xmlns:asvg="http://schemas.microsoft.com/office/drawing/2016/SVG/main" r:embed="rId3"/>
              </a:ext>
            </a:extLst>
          </a:blip>
          <a:srcRect b="13643"/>
          <a:stretch>
            <a:fillRect/>
          </a:stretch>
        </p:blipFill>
        <p:spPr>
          <a:xfrm>
            <a:off x="914400" y="466647"/>
            <a:ext cx="10563726" cy="6391353"/>
          </a:xfrm>
          <a:custGeom>
            <a:avLst/>
            <a:gdLst>
              <a:gd name="connsiteX0" fmla="*/ 0 w 10563726"/>
              <a:gd name="connsiteY0" fmla="*/ 0 h 6391353"/>
              <a:gd name="connsiteX1" fmla="*/ 10563726 w 10563726"/>
              <a:gd name="connsiteY1" fmla="*/ 0 h 6391353"/>
              <a:gd name="connsiteX2" fmla="*/ 10563726 w 10563726"/>
              <a:gd name="connsiteY2" fmla="*/ 6391353 h 6391353"/>
              <a:gd name="connsiteX3" fmla="*/ 0 w 10563726"/>
              <a:gd name="connsiteY3" fmla="*/ 6391353 h 6391353"/>
            </a:gdLst>
            <a:ahLst/>
            <a:cxnLst>
              <a:cxn ang="0">
                <a:pos x="connsiteX0" y="connsiteY0"/>
              </a:cxn>
              <a:cxn ang="0">
                <a:pos x="connsiteX1" y="connsiteY1"/>
              </a:cxn>
              <a:cxn ang="0">
                <a:pos x="connsiteX2" y="connsiteY2"/>
              </a:cxn>
              <a:cxn ang="0">
                <a:pos x="connsiteX3" y="connsiteY3"/>
              </a:cxn>
            </a:cxnLst>
            <a:rect l="l" t="t" r="r" b="b"/>
            <a:pathLst>
              <a:path w="10563726" h="6391353">
                <a:moveTo>
                  <a:pt x="0" y="0"/>
                </a:moveTo>
                <a:lnTo>
                  <a:pt x="10563726" y="0"/>
                </a:lnTo>
                <a:lnTo>
                  <a:pt x="10563726" y="6391353"/>
                </a:lnTo>
                <a:lnTo>
                  <a:pt x="0" y="6391353"/>
                </a:lnTo>
                <a:close/>
              </a:path>
            </a:pathLst>
          </a:custGeom>
        </p:spPr>
      </p:pic>
      <p:sp>
        <p:nvSpPr>
          <p:cNvPr id="2" name="Title 1">
            <a:extLst>
              <a:ext uri="{FF2B5EF4-FFF2-40B4-BE49-F238E27FC236}">
                <a16:creationId xmlns:a16="http://schemas.microsoft.com/office/drawing/2014/main" id="{8DF399BE-6A96-4D58-AF62-861F9AE20C7E}"/>
              </a:ext>
            </a:extLst>
          </p:cNvPr>
          <p:cNvSpPr>
            <a:spLocks noGrp="1"/>
          </p:cNvSpPr>
          <p:nvPr>
            <p:ph type="title" hasCustomPrompt="1"/>
          </p:nvPr>
        </p:nvSpPr>
        <p:spPr>
          <a:xfrm>
            <a:off x="2331718" y="1460692"/>
            <a:ext cx="7772402"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0AE12991-70DA-442D-98F3-673914646355}"/>
              </a:ext>
            </a:extLst>
          </p:cNvPr>
          <p:cNvSpPr>
            <a:spLocks noGrp="1"/>
          </p:cNvSpPr>
          <p:nvPr>
            <p:ph type="body" sz="quarter" idx="11" hasCustomPrompt="1"/>
          </p:nvPr>
        </p:nvSpPr>
        <p:spPr>
          <a:xfrm>
            <a:off x="2331720" y="2724912"/>
            <a:ext cx="7772401" cy="3657600"/>
          </a:xfrm>
        </p:spPr>
        <p:txBody>
          <a:bodyPr>
            <a:normAutofit/>
          </a:bodyPr>
          <a:lstStyle>
            <a:lvl1pPr>
              <a:defRPr sz="1800">
                <a:solidFill>
                  <a:schemeClr val="tx1">
                    <a:lumMod val="75000"/>
                    <a:lumOff val="25000"/>
                  </a:schemeClr>
                </a:solidFill>
              </a:defRPr>
            </a:lvl1pPr>
          </a:lstStyle>
          <a:p>
            <a:pPr lvl="0"/>
            <a:r>
              <a:rPr lang="en-US" dirty="0"/>
              <a:t>Add text</a:t>
            </a:r>
          </a:p>
        </p:txBody>
      </p:sp>
      <p:pic>
        <p:nvPicPr>
          <p:cNvPr id="3" name="Graphic 2">
            <a:extLst>
              <a:ext uri="{FF2B5EF4-FFF2-40B4-BE49-F238E27FC236}">
                <a16:creationId xmlns:a16="http://schemas.microsoft.com/office/drawing/2014/main" id="{1F778D16-894A-4379-8B5B-DC2423451519}"/>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12202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1">
            <a:lumMod val="75000"/>
          </a:schemeClr>
        </a:solid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5106A418-68CC-4D3D-9032-696498842FBD}"/>
              </a:ext>
            </a:extLst>
          </p:cNvPr>
          <p:cNvSpPr>
            <a:spLocks noGrp="1"/>
          </p:cNvSpPr>
          <p:nvPr>
            <p:ph type="title" hasCustomPrompt="1"/>
          </p:nvPr>
        </p:nvSpPr>
        <p:spPr>
          <a:xfrm>
            <a:off x="914400" y="914401"/>
            <a:ext cx="6400800" cy="685800"/>
          </a:xfrm>
        </p:spPr>
        <p:txBody>
          <a:bodyPr>
            <a:no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E93C440-01C8-4E08-A98E-D76F10D08BF4}"/>
              </a:ext>
            </a:extLst>
          </p:cNvPr>
          <p:cNvSpPr>
            <a:spLocks noGrp="1"/>
          </p:cNvSpPr>
          <p:nvPr>
            <p:ph type="body" sz="quarter" idx="11" hasCustomPrompt="1"/>
          </p:nvPr>
        </p:nvSpPr>
        <p:spPr>
          <a:xfrm>
            <a:off x="914400" y="1913064"/>
            <a:ext cx="6858001" cy="427939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56047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4"/>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7AA20A23-A33B-4A1B-9162-707282E53592}"/>
              </a:ext>
            </a:extLst>
          </p:cNvPr>
          <p:cNvPicPr>
            <a:picLocks noChangeAspect="1"/>
          </p:cNvPicPr>
          <p:nvPr userDrawn="1"/>
        </p:nvPicPr>
        <p:blipFill>
          <a:blip r:embed="rId2">
            <a:extLst>
              <a:ext uri="{96DAC541-7B7A-43D3-8B79-37D633B846F1}">
                <asvg:svgBlip xmlns:asvg="http://schemas.microsoft.com/office/drawing/2016/SVG/main" r:embed="rId3"/>
              </a:ext>
            </a:extLst>
          </a:blip>
          <a:srcRect b="15602"/>
          <a:stretch>
            <a:fillRect/>
          </a:stretch>
        </p:blipFill>
        <p:spPr>
          <a:xfrm>
            <a:off x="1066800" y="523183"/>
            <a:ext cx="10058400" cy="6334817"/>
          </a:xfrm>
          <a:custGeom>
            <a:avLst/>
            <a:gdLst>
              <a:gd name="connsiteX0" fmla="*/ 0 w 10058400"/>
              <a:gd name="connsiteY0" fmla="*/ 0 h 6334817"/>
              <a:gd name="connsiteX1" fmla="*/ 10058400 w 10058400"/>
              <a:gd name="connsiteY1" fmla="*/ 0 h 6334817"/>
              <a:gd name="connsiteX2" fmla="*/ 10058400 w 10058400"/>
              <a:gd name="connsiteY2" fmla="*/ 6334817 h 6334817"/>
              <a:gd name="connsiteX3" fmla="*/ 0 w 10058400"/>
              <a:gd name="connsiteY3" fmla="*/ 6334817 h 6334817"/>
            </a:gdLst>
            <a:ahLst/>
            <a:cxnLst>
              <a:cxn ang="0">
                <a:pos x="connsiteX0" y="connsiteY0"/>
              </a:cxn>
              <a:cxn ang="0">
                <a:pos x="connsiteX1" y="connsiteY1"/>
              </a:cxn>
              <a:cxn ang="0">
                <a:pos x="connsiteX2" y="connsiteY2"/>
              </a:cxn>
              <a:cxn ang="0">
                <a:pos x="connsiteX3" y="connsiteY3"/>
              </a:cxn>
            </a:cxnLst>
            <a:rect l="l" t="t" r="r" b="b"/>
            <a:pathLst>
              <a:path w="10058400" h="6334817">
                <a:moveTo>
                  <a:pt x="0" y="0"/>
                </a:moveTo>
                <a:lnTo>
                  <a:pt x="10058400" y="0"/>
                </a:lnTo>
                <a:lnTo>
                  <a:pt x="10058400" y="6334817"/>
                </a:lnTo>
                <a:lnTo>
                  <a:pt x="0" y="6334817"/>
                </a:lnTo>
                <a:close/>
              </a:path>
            </a:pathLst>
          </a:custGeom>
        </p:spPr>
      </p:pic>
      <p:sp>
        <p:nvSpPr>
          <p:cNvPr id="5" name="Title 1">
            <a:extLst>
              <a:ext uri="{FF2B5EF4-FFF2-40B4-BE49-F238E27FC236}">
                <a16:creationId xmlns:a16="http://schemas.microsoft.com/office/drawing/2014/main" id="{B136F446-5EA3-48C4-AA8D-AB9850B03B61}"/>
              </a:ext>
            </a:extLst>
          </p:cNvPr>
          <p:cNvSpPr>
            <a:spLocks noGrp="1"/>
          </p:cNvSpPr>
          <p:nvPr>
            <p:ph type="title" hasCustomPrompt="1"/>
          </p:nvPr>
        </p:nvSpPr>
        <p:spPr>
          <a:xfrm>
            <a:off x="2331718" y="1460692"/>
            <a:ext cx="7772402" cy="685800"/>
          </a:xfrm>
        </p:spPr>
        <p:txBody>
          <a:bodyPr>
            <a:normAutofit/>
          </a:bodyPr>
          <a:lstStyle>
            <a:lvl1pPr marL="0" indent="0" algn="ctr">
              <a:buFont typeface="Arial" panose="020B0604020202020204" pitchFamily="34" charset="0"/>
              <a:buNone/>
              <a:defRPr sz="4000">
                <a:solidFill>
                  <a:schemeClr val="tx1">
                    <a:lumMod val="75000"/>
                    <a:lumOff val="25000"/>
                  </a:schemeClr>
                </a:solidFill>
              </a:defRPr>
            </a:lvl1pPr>
          </a:lstStyle>
          <a:p>
            <a:r>
              <a:rPr lang="en-US" dirty="0"/>
              <a:t>Add title</a:t>
            </a:r>
          </a:p>
        </p:txBody>
      </p:sp>
      <p:sp>
        <p:nvSpPr>
          <p:cNvPr id="11" name="Text Placeholder 10">
            <a:extLst>
              <a:ext uri="{FF2B5EF4-FFF2-40B4-BE49-F238E27FC236}">
                <a16:creationId xmlns:a16="http://schemas.microsoft.com/office/drawing/2014/main" id="{66B70600-CFB5-4805-BC68-5AE22166B568}"/>
              </a:ext>
            </a:extLst>
          </p:cNvPr>
          <p:cNvSpPr>
            <a:spLocks noGrp="1"/>
          </p:cNvSpPr>
          <p:nvPr>
            <p:ph type="body" sz="quarter" idx="11" hasCustomPrompt="1"/>
          </p:nvPr>
        </p:nvSpPr>
        <p:spPr>
          <a:xfrm>
            <a:off x="2331720" y="2951305"/>
            <a:ext cx="7772400" cy="3456432"/>
          </a:xfrm>
        </p:spPr>
        <p:txBody>
          <a:bodyPr/>
          <a:lstStyle>
            <a:lvl1pPr algn="l">
              <a:defRPr sz="1800">
                <a:solidFill>
                  <a:schemeClr val="tx1">
                    <a:lumMod val="75000"/>
                    <a:lumOff val="25000"/>
                  </a:schemeClr>
                </a:solidFill>
              </a:defRPr>
            </a:lvl1pPr>
          </a:lstStyle>
          <a:p>
            <a:pPr lvl="0"/>
            <a:r>
              <a:rPr lang="en-US" dirty="0"/>
              <a:t>Add text</a:t>
            </a:r>
          </a:p>
        </p:txBody>
      </p:sp>
      <p:pic>
        <p:nvPicPr>
          <p:cNvPr id="2" name="Graphic 1">
            <a:extLst>
              <a:ext uri="{FF2B5EF4-FFF2-40B4-BE49-F238E27FC236}">
                <a16:creationId xmlns:a16="http://schemas.microsoft.com/office/drawing/2014/main" id="{09C8060D-32CA-4A3C-9EAF-A2D3801AB86B}"/>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021930" y="2240374"/>
            <a:ext cx="6148139" cy="195327"/>
          </a:xfrm>
          <a:prstGeom prst="rect">
            <a:avLst/>
          </a:prstGeom>
        </p:spPr>
      </p:pic>
    </p:spTree>
    <p:extLst>
      <p:ext uri="{BB962C8B-B14F-4D97-AF65-F5344CB8AC3E}">
        <p14:creationId xmlns:p14="http://schemas.microsoft.com/office/powerpoint/2010/main" val="3688022504"/>
      </p:ext>
    </p:extLst>
  </p:cSld>
  <p:clrMapOvr>
    <a:masterClrMapping/>
  </p:clrMapOvr>
  <p:extLst>
    <p:ext uri="{DCECCB84-F9BA-43D5-87BE-67443E8EF086}">
      <p15:sldGuideLst xmlns:p15="http://schemas.microsoft.com/office/powerpoint/2012/main">
        <p15:guide id="1" orient="horz" pos="172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CC92641-A8C8-41F9-8E1C-7C929693C69C}"/>
              </a:ext>
            </a:extLst>
          </p:cNvPr>
          <p:cNvSpPr>
            <a:spLocks noGrp="1"/>
          </p:cNvSpPr>
          <p:nvPr>
            <p:ph type="title" hasCustomPrompt="1"/>
          </p:nvPr>
        </p:nvSpPr>
        <p:spPr>
          <a:xfrm>
            <a:off x="4389119" y="946653"/>
            <a:ext cx="6857999" cy="653547"/>
          </a:xfrm>
        </p:spPr>
        <p:txBody>
          <a:bodyPr>
            <a:normAutofit/>
          </a:bodyPr>
          <a:lstStyle>
            <a:lvl1pPr>
              <a:defRPr sz="4000">
                <a:solidFill>
                  <a:schemeClr val="bg1"/>
                </a:solidFill>
              </a:defRPr>
            </a:lvl1pPr>
          </a:lstStyle>
          <a:p>
            <a:r>
              <a:rPr lang="en-US" dirty="0"/>
              <a:t>Add title</a:t>
            </a:r>
          </a:p>
        </p:txBody>
      </p:sp>
      <p:sp>
        <p:nvSpPr>
          <p:cNvPr id="7" name="Text Placeholder 6">
            <a:extLst>
              <a:ext uri="{FF2B5EF4-FFF2-40B4-BE49-F238E27FC236}">
                <a16:creationId xmlns:a16="http://schemas.microsoft.com/office/drawing/2014/main" id="{97CC55B6-E9DA-4B68-A0D8-957F46B46517}"/>
              </a:ext>
            </a:extLst>
          </p:cNvPr>
          <p:cNvSpPr>
            <a:spLocks noGrp="1"/>
          </p:cNvSpPr>
          <p:nvPr>
            <p:ph type="body" sz="quarter" idx="11" hasCustomPrompt="1"/>
          </p:nvPr>
        </p:nvSpPr>
        <p:spPr>
          <a:xfrm>
            <a:off x="4389120" y="2062956"/>
            <a:ext cx="6858000" cy="4233672"/>
          </a:xfrm>
        </p:spPr>
        <p:txBody>
          <a:bodyPr>
            <a:normAutofit/>
          </a:bodyPr>
          <a:lstStyle>
            <a:lvl1pPr>
              <a:defRPr sz="1800">
                <a:solidFill>
                  <a:schemeClr val="bg1"/>
                </a:solidFill>
              </a:defRPr>
            </a:lvl1pPr>
          </a:lstStyle>
          <a:p>
            <a:pPr lvl="0"/>
            <a:r>
              <a:rPr lang="en-US" dirty="0"/>
              <a:t>Add text</a:t>
            </a:r>
          </a:p>
        </p:txBody>
      </p:sp>
    </p:spTree>
    <p:extLst>
      <p:ext uri="{BB962C8B-B14F-4D97-AF65-F5344CB8AC3E}">
        <p14:creationId xmlns:p14="http://schemas.microsoft.com/office/powerpoint/2010/main" val="2630451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accent4"/>
        </a:solidFill>
        <a:effectLst/>
      </p:bgPr>
    </p:bg>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C6103AFC-AC4C-4756-AEEE-B0D669AC8C89}"/>
              </a:ext>
            </a:extLst>
          </p:cNvPr>
          <p:cNvPicPr>
            <a:picLocks noChangeAspect="1"/>
          </p:cNvPicPr>
          <p:nvPr userDrawn="1"/>
        </p:nvPicPr>
        <p:blipFill>
          <a:blip r:embed="rId2">
            <a:extLst>
              <a:ext uri="{96DAC541-7B7A-43D3-8B79-37D633B846F1}">
                <asvg:svgBlip xmlns:asvg="http://schemas.microsoft.com/office/drawing/2016/SVG/main" r:embed="rId3"/>
              </a:ext>
            </a:extLst>
          </a:blip>
          <a:srcRect b="44880"/>
          <a:stretch>
            <a:fillRect/>
          </a:stretch>
        </p:blipFill>
        <p:spPr>
          <a:xfrm>
            <a:off x="878302" y="469222"/>
            <a:ext cx="10424160" cy="6388778"/>
          </a:xfrm>
          <a:custGeom>
            <a:avLst/>
            <a:gdLst>
              <a:gd name="connsiteX0" fmla="*/ 0 w 10424160"/>
              <a:gd name="connsiteY0" fmla="*/ 0 h 6388778"/>
              <a:gd name="connsiteX1" fmla="*/ 10424160 w 10424160"/>
              <a:gd name="connsiteY1" fmla="*/ 0 h 6388778"/>
              <a:gd name="connsiteX2" fmla="*/ 10424160 w 10424160"/>
              <a:gd name="connsiteY2" fmla="*/ 6388778 h 6388778"/>
              <a:gd name="connsiteX3" fmla="*/ 0 w 10424160"/>
              <a:gd name="connsiteY3" fmla="*/ 6388778 h 6388778"/>
            </a:gdLst>
            <a:ahLst/>
            <a:cxnLst>
              <a:cxn ang="0">
                <a:pos x="connsiteX0" y="connsiteY0"/>
              </a:cxn>
              <a:cxn ang="0">
                <a:pos x="connsiteX1" y="connsiteY1"/>
              </a:cxn>
              <a:cxn ang="0">
                <a:pos x="connsiteX2" y="connsiteY2"/>
              </a:cxn>
              <a:cxn ang="0">
                <a:pos x="connsiteX3" y="connsiteY3"/>
              </a:cxn>
            </a:cxnLst>
            <a:rect l="l" t="t" r="r" b="b"/>
            <a:pathLst>
              <a:path w="10424160" h="6388778">
                <a:moveTo>
                  <a:pt x="0" y="0"/>
                </a:moveTo>
                <a:lnTo>
                  <a:pt x="10424160" y="0"/>
                </a:lnTo>
                <a:lnTo>
                  <a:pt x="10424160" y="6388778"/>
                </a:lnTo>
                <a:lnTo>
                  <a:pt x="0" y="6388778"/>
                </a:lnTo>
                <a:close/>
              </a:path>
            </a:pathLst>
          </a:custGeom>
        </p:spPr>
      </p:pic>
      <p:sp>
        <p:nvSpPr>
          <p:cNvPr id="5" name="Title 1">
            <a:extLst>
              <a:ext uri="{FF2B5EF4-FFF2-40B4-BE49-F238E27FC236}">
                <a16:creationId xmlns:a16="http://schemas.microsoft.com/office/drawing/2014/main" id="{A4604EF9-570E-48F5-BA06-DEB9EB7F7D59}"/>
              </a:ext>
            </a:extLst>
          </p:cNvPr>
          <p:cNvSpPr>
            <a:spLocks noGrp="1"/>
          </p:cNvSpPr>
          <p:nvPr>
            <p:ph type="title" hasCustomPrompt="1"/>
          </p:nvPr>
        </p:nvSpPr>
        <p:spPr>
          <a:xfrm>
            <a:off x="3657599" y="1460692"/>
            <a:ext cx="6857999" cy="685800"/>
          </a:xfrm>
        </p:spPr>
        <p:txBody>
          <a:bodyPr>
            <a:normAutofit/>
          </a:bodyPr>
          <a:lstStyle>
            <a:lvl1pPr>
              <a:defRPr sz="4000">
                <a:solidFill>
                  <a:schemeClr val="tx1">
                    <a:lumMod val="75000"/>
                    <a:lumOff val="25000"/>
                  </a:schemeClr>
                </a:solidFill>
              </a:defRPr>
            </a:lvl1pPr>
          </a:lstStyle>
          <a:p>
            <a:r>
              <a:rPr lang="en-US" dirty="0"/>
              <a:t>Add title</a:t>
            </a:r>
          </a:p>
        </p:txBody>
      </p:sp>
      <p:sp>
        <p:nvSpPr>
          <p:cNvPr id="12" name="Text Placeholder 11">
            <a:extLst>
              <a:ext uri="{FF2B5EF4-FFF2-40B4-BE49-F238E27FC236}">
                <a16:creationId xmlns:a16="http://schemas.microsoft.com/office/drawing/2014/main" id="{F0B30880-FB83-4FD8-B7A4-675D68A47928}"/>
              </a:ext>
            </a:extLst>
          </p:cNvPr>
          <p:cNvSpPr>
            <a:spLocks noGrp="1"/>
          </p:cNvSpPr>
          <p:nvPr>
            <p:ph type="body" sz="quarter" idx="11" hasCustomPrompt="1"/>
          </p:nvPr>
        </p:nvSpPr>
        <p:spPr>
          <a:xfrm>
            <a:off x="3657600" y="2438570"/>
            <a:ext cx="6858000" cy="3950208"/>
          </a:xfrm>
        </p:spPr>
        <p:txBody>
          <a:bodyPr>
            <a:normAutofit/>
          </a:bodyPr>
          <a:lstStyle>
            <a:lvl1pPr>
              <a:defRPr sz="1800">
                <a:solidFill>
                  <a:schemeClr val="tx1">
                    <a:lumMod val="75000"/>
                    <a:lumOff val="25000"/>
                  </a:schemeClr>
                </a:solidFill>
              </a:defRPr>
            </a:lvl1pPr>
          </a:lstStyle>
          <a:p>
            <a:pPr lvl="0"/>
            <a:r>
              <a:rPr lang="en-US" dirty="0"/>
              <a:t>Add text</a:t>
            </a:r>
          </a:p>
        </p:txBody>
      </p:sp>
    </p:spTree>
    <p:extLst>
      <p:ext uri="{BB962C8B-B14F-4D97-AF65-F5344CB8AC3E}">
        <p14:creationId xmlns:p14="http://schemas.microsoft.com/office/powerpoint/2010/main" val="838183944"/>
      </p:ext>
    </p:extLst>
  </p:cSld>
  <p:clrMapOvr>
    <a:masterClrMapping/>
  </p:clrMapOvr>
  <p:extLst>
    <p:ext uri="{DCECCB84-F9BA-43D5-87BE-67443E8EF086}">
      <p15:sldGuideLst xmlns:p15="http://schemas.microsoft.com/office/powerpoint/2012/main">
        <p15:guide id="1" orient="horz" pos="129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9775E2-26ED-4CEF-94F6-7C85D113D53B}"/>
              </a:ext>
            </a:extLst>
          </p:cNvPr>
          <p:cNvSpPr>
            <a:spLocks noGrp="1"/>
          </p:cNvSpPr>
          <p:nvPr>
            <p:ph type="title"/>
          </p:nvPr>
        </p:nvSpPr>
        <p:spPr>
          <a:xfrm>
            <a:off x="914400" y="946653"/>
            <a:ext cx="10058400" cy="132556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BF32AB5-76E2-49F4-96EE-B419AF1F03C2}"/>
              </a:ext>
            </a:extLst>
          </p:cNvPr>
          <p:cNvSpPr>
            <a:spLocks noGrp="1"/>
          </p:cNvSpPr>
          <p:nvPr>
            <p:ph type="body" idx="1"/>
          </p:nvPr>
        </p:nvSpPr>
        <p:spPr>
          <a:xfrm>
            <a:off x="914400" y="2294859"/>
            <a:ext cx="10058400" cy="372093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66057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7" r:id="rId3"/>
    <p:sldLayoutId id="2147483662" r:id="rId4"/>
    <p:sldLayoutId id="2147483663" r:id="rId5"/>
    <p:sldLayoutId id="2147483664" r:id="rId6"/>
    <p:sldLayoutId id="2147483665" r:id="rId7"/>
    <p:sldLayoutId id="214748366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 userDrawn="1">
          <p15:clr>
            <a:srgbClr val="F26B43"/>
          </p15:clr>
        </p15:guide>
        <p15:guide id="2" pos="576" userDrawn="1">
          <p15:clr>
            <a:srgbClr val="F26B43"/>
          </p15:clr>
        </p15:guide>
        <p15:guide id="3" pos="7104" userDrawn="1">
          <p15:clr>
            <a:srgbClr val="F26B43"/>
          </p15:clr>
        </p15:guide>
        <p15:guide id="4" orient="horz" pos="3744" userDrawn="1">
          <p15:clr>
            <a:srgbClr val="F26B43"/>
          </p15:clr>
        </p15:guide>
        <p15:guide id="5" pos="2760" userDrawn="1">
          <p15:clr>
            <a:srgbClr val="F26B43"/>
          </p15:clr>
        </p15:guide>
        <p15:guide id="6" pos="4944" userDrawn="1">
          <p15:clr>
            <a:srgbClr val="F26B43"/>
          </p15:clr>
        </p15:guide>
        <p15:guide id="7" orient="horz" pos="403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7E3D5-B129-455A-8D61-5DE355CFB91F}"/>
              </a:ext>
            </a:extLst>
          </p:cNvPr>
          <p:cNvSpPr>
            <a:spLocks noGrp="1"/>
          </p:cNvSpPr>
          <p:nvPr>
            <p:ph type="title"/>
          </p:nvPr>
        </p:nvSpPr>
        <p:spPr/>
        <p:txBody>
          <a:bodyPr>
            <a:noAutofit/>
          </a:bodyPr>
          <a:lstStyle/>
          <a:p>
            <a:r>
              <a:rPr lang="en-US" dirty="0">
                <a:latin typeface="+mj-lt"/>
              </a:rPr>
              <a:t>Rotary Zone 8</a:t>
            </a:r>
            <a:br>
              <a:rPr lang="en-US" dirty="0">
                <a:latin typeface="+mj-lt"/>
              </a:rPr>
            </a:br>
            <a:endParaRPr lang="en-US" dirty="0"/>
          </a:p>
        </p:txBody>
      </p:sp>
      <p:sp>
        <p:nvSpPr>
          <p:cNvPr id="3" name="Text Placeholder 2">
            <a:extLst>
              <a:ext uri="{FF2B5EF4-FFF2-40B4-BE49-F238E27FC236}">
                <a16:creationId xmlns:a16="http://schemas.microsoft.com/office/drawing/2014/main" id="{EDE512D6-1B42-4E1C-AEE3-478A340AC162}"/>
              </a:ext>
            </a:extLst>
          </p:cNvPr>
          <p:cNvSpPr>
            <a:spLocks noGrp="1"/>
          </p:cNvSpPr>
          <p:nvPr>
            <p:ph type="body" sz="quarter" idx="10"/>
          </p:nvPr>
        </p:nvSpPr>
        <p:spPr/>
        <p:txBody>
          <a:bodyPr>
            <a:normAutofit fontScale="92500"/>
          </a:bodyPr>
          <a:lstStyle/>
          <a:p>
            <a:r>
              <a:rPr lang="en-US" dirty="0"/>
              <a:t>Regionalisation</a:t>
            </a:r>
          </a:p>
        </p:txBody>
      </p:sp>
      <p:sp>
        <p:nvSpPr>
          <p:cNvPr id="4" name="Text Placeholder 3">
            <a:extLst>
              <a:ext uri="{FF2B5EF4-FFF2-40B4-BE49-F238E27FC236}">
                <a16:creationId xmlns:a16="http://schemas.microsoft.com/office/drawing/2014/main" id="{88B348B4-1179-40C0-B903-717D79F0A399}"/>
              </a:ext>
            </a:extLst>
          </p:cNvPr>
          <p:cNvSpPr>
            <a:spLocks noGrp="1"/>
          </p:cNvSpPr>
          <p:nvPr>
            <p:ph type="body" sz="quarter" idx="11"/>
          </p:nvPr>
        </p:nvSpPr>
        <p:spPr/>
        <p:txBody>
          <a:bodyPr>
            <a:normAutofit/>
          </a:bodyPr>
          <a:lstStyle/>
          <a:p>
            <a:r>
              <a:rPr lang="en-US" dirty="0">
                <a:latin typeface="+mj-lt"/>
              </a:rPr>
              <a:t>Year by Year</a:t>
            </a:r>
          </a:p>
          <a:p>
            <a:endParaRPr lang="en-US" dirty="0"/>
          </a:p>
        </p:txBody>
      </p:sp>
      <p:pic>
        <p:nvPicPr>
          <p:cNvPr id="7" name="Picture 6" descr="Ashamed Max The Husky">
            <a:extLst>
              <a:ext uri="{FF2B5EF4-FFF2-40B4-BE49-F238E27FC236}">
                <a16:creationId xmlns:a16="http://schemas.microsoft.com/office/drawing/2014/main" id="{B636B842-D9E0-49D4-B89A-6DBA51AA90AC}"/>
              </a:ext>
            </a:extLst>
          </p:cNvPr>
          <p:cNvPicPr>
            <a:picLocks noChangeAspect="1"/>
          </p:cNvPicPr>
          <p:nvPr/>
        </p:nvPicPr>
        <p:blipFill>
          <a:blip r:embed="rId2"/>
          <a:stretch>
            <a:fillRect/>
          </a:stretch>
        </p:blipFill>
        <p:spPr>
          <a:xfrm>
            <a:off x="686816" y="4059937"/>
            <a:ext cx="2211832" cy="2211832"/>
          </a:xfrm>
          <a:prstGeom prst="rect">
            <a:avLst/>
          </a:prstGeom>
        </p:spPr>
      </p:pic>
      <p:pic>
        <p:nvPicPr>
          <p:cNvPr id="11" name="Picture 10" descr="Hungry Max The Husky">
            <a:extLst>
              <a:ext uri="{FF2B5EF4-FFF2-40B4-BE49-F238E27FC236}">
                <a16:creationId xmlns:a16="http://schemas.microsoft.com/office/drawing/2014/main" id="{FBCA1AAE-2FA7-4DE0-B106-9FF7BF1C52C5}"/>
              </a:ext>
            </a:extLst>
          </p:cNvPr>
          <p:cNvPicPr>
            <a:picLocks noChangeAspect="1"/>
          </p:cNvPicPr>
          <p:nvPr/>
        </p:nvPicPr>
        <p:blipFill>
          <a:blip r:embed="rId3"/>
          <a:stretch>
            <a:fillRect/>
          </a:stretch>
        </p:blipFill>
        <p:spPr>
          <a:xfrm>
            <a:off x="3434433" y="3840819"/>
            <a:ext cx="2650067" cy="2650067"/>
          </a:xfrm>
          <a:prstGeom prst="rect">
            <a:avLst/>
          </a:prstGeom>
        </p:spPr>
      </p:pic>
      <p:pic>
        <p:nvPicPr>
          <p:cNvPr id="14" name="Picture 13" descr="Love Max The Husky">
            <a:extLst>
              <a:ext uri="{FF2B5EF4-FFF2-40B4-BE49-F238E27FC236}">
                <a16:creationId xmlns:a16="http://schemas.microsoft.com/office/drawing/2014/main" id="{26F538B9-2674-47BD-AC78-E8BCFA463016}"/>
              </a:ext>
            </a:extLst>
          </p:cNvPr>
          <p:cNvPicPr>
            <a:picLocks noChangeAspect="1"/>
          </p:cNvPicPr>
          <p:nvPr/>
        </p:nvPicPr>
        <p:blipFill>
          <a:blip r:embed="rId4"/>
          <a:stretch>
            <a:fillRect/>
          </a:stretch>
        </p:blipFill>
        <p:spPr>
          <a:xfrm>
            <a:off x="6994114" y="4013185"/>
            <a:ext cx="2305334" cy="2305334"/>
          </a:xfrm>
          <a:prstGeom prst="rect">
            <a:avLst/>
          </a:prstGeom>
        </p:spPr>
      </p:pic>
      <p:pic>
        <p:nvPicPr>
          <p:cNvPr id="16" name="Picture 15" descr="Sleeping Max The Husky">
            <a:extLst>
              <a:ext uri="{FF2B5EF4-FFF2-40B4-BE49-F238E27FC236}">
                <a16:creationId xmlns:a16="http://schemas.microsoft.com/office/drawing/2014/main" id="{B0B38704-3F5E-4A07-830C-756A756D58FD}"/>
              </a:ext>
            </a:extLst>
          </p:cNvPr>
          <p:cNvPicPr>
            <a:picLocks noChangeAspect="1"/>
          </p:cNvPicPr>
          <p:nvPr/>
        </p:nvPicPr>
        <p:blipFill>
          <a:blip r:embed="rId5"/>
          <a:stretch>
            <a:fillRect/>
          </a:stretch>
        </p:blipFill>
        <p:spPr>
          <a:xfrm>
            <a:off x="9756648" y="4013185"/>
            <a:ext cx="2172266" cy="2172266"/>
          </a:xfrm>
          <a:prstGeom prst="rect">
            <a:avLst/>
          </a:prstGeom>
        </p:spPr>
      </p:pic>
    </p:spTree>
    <p:extLst>
      <p:ext uri="{BB962C8B-B14F-4D97-AF65-F5344CB8AC3E}">
        <p14:creationId xmlns:p14="http://schemas.microsoft.com/office/powerpoint/2010/main" val="2437550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E089901-0028-451D-BEFF-E66F1CA09E5A}"/>
              </a:ext>
            </a:extLst>
          </p:cNvPr>
          <p:cNvSpPr>
            <a:spLocks noGrp="1"/>
          </p:cNvSpPr>
          <p:nvPr>
            <p:ph type="title"/>
          </p:nvPr>
        </p:nvSpPr>
        <p:spPr>
          <a:xfrm>
            <a:off x="3302001" y="1460692"/>
            <a:ext cx="7450666" cy="685800"/>
          </a:xfrm>
        </p:spPr>
        <p:txBody>
          <a:bodyPr>
            <a:normAutofit fontScale="90000"/>
          </a:bodyPr>
          <a:lstStyle/>
          <a:p>
            <a:pPr algn="ctr"/>
            <a:r>
              <a:rPr lang="en-US" dirty="0"/>
              <a:t>Last year of shared government</a:t>
            </a:r>
            <a:br>
              <a:rPr lang="en-US" dirty="0"/>
            </a:br>
            <a:r>
              <a:rPr lang="en-US" dirty="0"/>
              <a:t>25 - 26</a:t>
            </a:r>
            <a:br>
              <a:rPr lang="en-US" dirty="0"/>
            </a:br>
            <a:r>
              <a:rPr lang="en-US" sz="2700" dirty="0"/>
              <a:t>DG???</a:t>
            </a:r>
          </a:p>
          <a:p>
            <a:endParaRPr lang="en-US" dirty="0"/>
          </a:p>
        </p:txBody>
      </p:sp>
      <p:sp>
        <p:nvSpPr>
          <p:cNvPr id="3" name="Text Placeholder 2">
            <a:extLst>
              <a:ext uri="{FF2B5EF4-FFF2-40B4-BE49-F238E27FC236}">
                <a16:creationId xmlns:a16="http://schemas.microsoft.com/office/drawing/2014/main" id="{D3379B97-A3DA-7541-9D49-39EC686F9E3F}"/>
              </a:ext>
            </a:extLst>
          </p:cNvPr>
          <p:cNvSpPr>
            <a:spLocks noGrp="1"/>
          </p:cNvSpPr>
          <p:nvPr>
            <p:ph type="body" sz="quarter" idx="11"/>
          </p:nvPr>
        </p:nvSpPr>
        <p:spPr>
          <a:xfrm>
            <a:off x="3657600" y="3064932"/>
            <a:ext cx="6858000" cy="3323845"/>
          </a:xfrm>
        </p:spPr>
        <p:txBody>
          <a:bodyPr/>
          <a:lstStyle/>
          <a:p>
            <a:pPr marL="285750" indent="-285750">
              <a:buFont typeface="Arial" panose="020B0604020202020204" pitchFamily="34" charset="0"/>
              <a:buChar char="•"/>
            </a:pPr>
            <a:r>
              <a:rPr lang="en-US" dirty="0"/>
              <a:t>Districts still exist under the stewardship of the district governor who shares management and leadership with the Regional Council.  </a:t>
            </a:r>
          </a:p>
          <a:p>
            <a:pPr marL="285750" indent="-285750">
              <a:buFont typeface="Arial" panose="020B0604020202020204" pitchFamily="34" charset="0"/>
              <a:buChar char="•"/>
            </a:pPr>
            <a:r>
              <a:rPr lang="en-US" dirty="0"/>
              <a:t>Regional model is in full operation. </a:t>
            </a:r>
          </a:p>
          <a:p>
            <a:pPr marL="285750" indent="-285750">
              <a:buFont typeface="Arial" panose="020B0604020202020204" pitchFamily="34" charset="0"/>
              <a:buChar char="•"/>
            </a:pPr>
            <a:r>
              <a:rPr lang="en-US" dirty="0"/>
              <a:t>Conduct an extensive assessment of the regional model and report out to RI and all stakeholders. </a:t>
            </a:r>
          </a:p>
          <a:p>
            <a:pPr marL="285750" indent="-285750">
              <a:buFont typeface="Arial" panose="020B0604020202020204" pitchFamily="34" charset="0"/>
              <a:buChar char="•"/>
            </a:pPr>
            <a:r>
              <a:rPr lang="en-US" dirty="0"/>
              <a:t>Decisions on any permanent change will be the subject of decisions taken by the RI Board in accordance with the RI Constitution and Bylaws, including the requisite consultation with Districts and members at that time.</a:t>
            </a:r>
          </a:p>
          <a:p>
            <a:endParaRPr lang="en-US" dirty="0"/>
          </a:p>
        </p:txBody>
      </p:sp>
    </p:spTree>
    <p:extLst>
      <p:ext uri="{BB962C8B-B14F-4D97-AF65-F5344CB8AC3E}">
        <p14:creationId xmlns:p14="http://schemas.microsoft.com/office/powerpoint/2010/main" val="3669335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309E2-E080-40E5-9DBA-C030E75268EF}"/>
              </a:ext>
            </a:extLst>
          </p:cNvPr>
          <p:cNvSpPr>
            <a:spLocks noGrp="1"/>
          </p:cNvSpPr>
          <p:nvPr>
            <p:ph type="title"/>
          </p:nvPr>
        </p:nvSpPr>
        <p:spPr>
          <a:xfrm>
            <a:off x="4021666" y="758952"/>
            <a:ext cx="6400800" cy="685800"/>
          </a:xfrm>
        </p:spPr>
        <p:txBody>
          <a:bodyPr/>
          <a:lstStyle/>
          <a:p>
            <a:pPr algn="ctr"/>
            <a:r>
              <a:rPr lang="en-AU" dirty="0"/>
              <a:t>The Vote</a:t>
            </a:r>
            <a:br>
              <a:rPr lang="en-AU" dirty="0"/>
            </a:br>
            <a:r>
              <a:rPr lang="en-AU" sz="2400" dirty="0"/>
              <a:t>September 22</a:t>
            </a:r>
          </a:p>
        </p:txBody>
      </p:sp>
      <p:sp>
        <p:nvSpPr>
          <p:cNvPr id="3" name="Text Placeholder 2">
            <a:extLst>
              <a:ext uri="{FF2B5EF4-FFF2-40B4-BE49-F238E27FC236}">
                <a16:creationId xmlns:a16="http://schemas.microsoft.com/office/drawing/2014/main" id="{ABC38A04-24A2-49FC-8BC2-B5B5C29EAB59}"/>
              </a:ext>
            </a:extLst>
          </p:cNvPr>
          <p:cNvSpPr>
            <a:spLocks noGrp="1"/>
          </p:cNvSpPr>
          <p:nvPr>
            <p:ph type="body" sz="quarter" idx="11"/>
          </p:nvPr>
        </p:nvSpPr>
        <p:spPr>
          <a:xfrm>
            <a:off x="4809067" y="2322238"/>
            <a:ext cx="6400800" cy="4206240"/>
          </a:xfrm>
        </p:spPr>
        <p:txBody>
          <a:bodyPr>
            <a:normAutofit/>
          </a:bodyPr>
          <a:lstStyle/>
          <a:p>
            <a:r>
              <a:rPr lang="en-AU" sz="4800" dirty="0">
                <a:solidFill>
                  <a:srgbClr val="FF0000"/>
                </a:solidFill>
                <a:latin typeface="+mj-lt"/>
              </a:rPr>
              <a:t>YES</a:t>
            </a:r>
          </a:p>
          <a:p>
            <a:r>
              <a:rPr lang="en-AU" sz="2400" dirty="0">
                <a:solidFill>
                  <a:srgbClr val="0070C0"/>
                </a:solidFill>
                <a:latin typeface="+mj-lt"/>
              </a:rPr>
              <a:t>We want to explore, test and develop</a:t>
            </a:r>
          </a:p>
          <a:p>
            <a:endParaRPr lang="en-AU" sz="2400" dirty="0">
              <a:solidFill>
                <a:srgbClr val="0070C0"/>
              </a:solidFill>
              <a:latin typeface="+mj-lt"/>
            </a:endParaRPr>
          </a:p>
          <a:p>
            <a:r>
              <a:rPr lang="en-AU" sz="2400" dirty="0">
                <a:solidFill>
                  <a:srgbClr val="0070C0"/>
                </a:solidFill>
                <a:latin typeface="+mj-lt"/>
              </a:rPr>
              <a:t>OR</a:t>
            </a:r>
          </a:p>
          <a:p>
            <a:endParaRPr lang="en-AU" sz="2400" dirty="0">
              <a:solidFill>
                <a:srgbClr val="0070C0"/>
              </a:solidFill>
              <a:latin typeface="+mj-lt"/>
            </a:endParaRPr>
          </a:p>
          <a:p>
            <a:r>
              <a:rPr lang="en-AU" sz="4800" dirty="0">
                <a:solidFill>
                  <a:srgbClr val="FF0000"/>
                </a:solidFill>
                <a:latin typeface="+mj-lt"/>
              </a:rPr>
              <a:t>NO</a:t>
            </a:r>
          </a:p>
          <a:p>
            <a:r>
              <a:rPr lang="en-AU" sz="2400" dirty="0">
                <a:solidFill>
                  <a:srgbClr val="0070C0"/>
                </a:solidFill>
                <a:latin typeface="+mj-lt"/>
              </a:rPr>
              <a:t>We want to stay the same</a:t>
            </a:r>
          </a:p>
        </p:txBody>
      </p:sp>
      <p:sp>
        <p:nvSpPr>
          <p:cNvPr id="5" name="Freeform: Shape 4">
            <a:extLst>
              <a:ext uri="{FF2B5EF4-FFF2-40B4-BE49-F238E27FC236}">
                <a16:creationId xmlns:a16="http://schemas.microsoft.com/office/drawing/2014/main" id="{1F95BB22-609A-456B-BE5B-318E01336508}"/>
              </a:ext>
              <a:ext uri="{C183D7F6-B498-43B3-948B-1728B52AA6E4}">
                <adec:decorative xmlns:adec="http://schemas.microsoft.com/office/drawing/2017/decorative" val="1"/>
              </a:ext>
            </a:extLst>
          </p:cNvPr>
          <p:cNvSpPr/>
          <p:nvPr/>
        </p:nvSpPr>
        <p:spPr>
          <a:xfrm flipH="1">
            <a:off x="-76200" y="0"/>
            <a:ext cx="3981702" cy="6858000"/>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Crying Max The Husky">
            <a:extLst>
              <a:ext uri="{FF2B5EF4-FFF2-40B4-BE49-F238E27FC236}">
                <a16:creationId xmlns:a16="http://schemas.microsoft.com/office/drawing/2014/main" id="{8FD36775-68B7-4A76-86A7-503D42C300E6}"/>
              </a:ext>
            </a:extLst>
          </p:cNvPr>
          <p:cNvPicPr>
            <a:picLocks noChangeAspect="1"/>
          </p:cNvPicPr>
          <p:nvPr/>
        </p:nvPicPr>
        <p:blipFill>
          <a:blip r:embed="rId2"/>
          <a:stretch>
            <a:fillRect/>
          </a:stretch>
        </p:blipFill>
        <p:spPr>
          <a:xfrm>
            <a:off x="9651" y="1371600"/>
            <a:ext cx="3471333" cy="3471333"/>
          </a:xfrm>
          <a:prstGeom prst="rect">
            <a:avLst/>
          </a:prstGeom>
        </p:spPr>
      </p:pic>
    </p:spTree>
    <p:extLst>
      <p:ext uri="{BB962C8B-B14F-4D97-AF65-F5344CB8AC3E}">
        <p14:creationId xmlns:p14="http://schemas.microsoft.com/office/powerpoint/2010/main" val="2565509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96520-2640-4559-BAB1-ADE3A7386530}"/>
              </a:ext>
            </a:extLst>
          </p:cNvPr>
          <p:cNvSpPr>
            <a:spLocks noGrp="1"/>
          </p:cNvSpPr>
          <p:nvPr>
            <p:ph type="title"/>
          </p:nvPr>
        </p:nvSpPr>
        <p:spPr/>
        <p:txBody>
          <a:bodyPr/>
          <a:lstStyle/>
          <a:p>
            <a:r>
              <a:rPr lang="en-US" dirty="0"/>
              <a:t>Governance</a:t>
            </a:r>
          </a:p>
        </p:txBody>
      </p:sp>
      <p:sp>
        <p:nvSpPr>
          <p:cNvPr id="15" name="Freeform: Shape 14">
            <a:extLst>
              <a:ext uri="{FF2B5EF4-FFF2-40B4-BE49-F238E27FC236}">
                <a16:creationId xmlns:a16="http://schemas.microsoft.com/office/drawing/2014/main" id="{155DC304-4CC2-4AA6-99F0-241F19673CE7}"/>
              </a:ext>
              <a:ext uri="{C183D7F6-B498-43B3-948B-1728B52AA6E4}">
                <adec:decorative xmlns:adec="http://schemas.microsoft.com/office/drawing/2017/decorative" val="1"/>
              </a:ext>
            </a:extLst>
          </p:cNvPr>
          <p:cNvSpPr/>
          <p:nvPr/>
        </p:nvSpPr>
        <p:spPr>
          <a:xfrm>
            <a:off x="8279457" y="0"/>
            <a:ext cx="3981702" cy="6858000"/>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Astonished Max The Husky">
            <a:extLst>
              <a:ext uri="{FF2B5EF4-FFF2-40B4-BE49-F238E27FC236}">
                <a16:creationId xmlns:a16="http://schemas.microsoft.com/office/drawing/2014/main" id="{001CD630-8013-4482-B06B-E9FD8B1D5C17}"/>
              </a:ext>
            </a:extLst>
          </p:cNvPr>
          <p:cNvPicPr>
            <a:picLocks noChangeAspect="1"/>
          </p:cNvPicPr>
          <p:nvPr/>
        </p:nvPicPr>
        <p:blipFill>
          <a:blip r:embed="rId2"/>
          <a:stretch>
            <a:fillRect/>
          </a:stretch>
        </p:blipFill>
        <p:spPr>
          <a:xfrm>
            <a:off x="8661400" y="1143000"/>
            <a:ext cx="3810000" cy="3810000"/>
          </a:xfrm>
          <a:prstGeom prst="rect">
            <a:avLst/>
          </a:prstGeom>
        </p:spPr>
      </p:pic>
      <p:pic>
        <p:nvPicPr>
          <p:cNvPr id="9" name="Picture 8" descr="Diagram&#10;&#10;Description automatically generated">
            <a:extLst>
              <a:ext uri="{FF2B5EF4-FFF2-40B4-BE49-F238E27FC236}">
                <a16:creationId xmlns:a16="http://schemas.microsoft.com/office/drawing/2014/main" id="{1D54F688-C899-4D3E-A74E-7C3FF37736C3}"/>
              </a:ext>
            </a:extLst>
          </p:cNvPr>
          <p:cNvPicPr>
            <a:picLocks noChangeAspect="1"/>
          </p:cNvPicPr>
          <p:nvPr/>
        </p:nvPicPr>
        <p:blipFill>
          <a:blip r:embed="rId3"/>
          <a:stretch>
            <a:fillRect/>
          </a:stretch>
        </p:blipFill>
        <p:spPr>
          <a:xfrm>
            <a:off x="1310558" y="2136095"/>
            <a:ext cx="5064842" cy="4062613"/>
          </a:xfrm>
          <a:prstGeom prst="rect">
            <a:avLst/>
          </a:prstGeom>
        </p:spPr>
      </p:pic>
    </p:spTree>
    <p:extLst>
      <p:ext uri="{BB962C8B-B14F-4D97-AF65-F5344CB8AC3E}">
        <p14:creationId xmlns:p14="http://schemas.microsoft.com/office/powerpoint/2010/main" val="3001952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61755D0-5562-4A11-BF40-227C0B57EFCA}"/>
              </a:ext>
            </a:extLst>
          </p:cNvPr>
          <p:cNvSpPr>
            <a:spLocks noGrp="1"/>
          </p:cNvSpPr>
          <p:nvPr>
            <p:ph type="title"/>
          </p:nvPr>
        </p:nvSpPr>
        <p:spPr/>
        <p:txBody>
          <a:bodyPr/>
          <a:lstStyle/>
          <a:p>
            <a:r>
              <a:rPr lang="en-US" dirty="0"/>
              <a:t>How did it happen?</a:t>
            </a:r>
          </a:p>
        </p:txBody>
      </p:sp>
      <p:sp>
        <p:nvSpPr>
          <p:cNvPr id="6" name="Freeform: Shape 14">
            <a:extLst>
              <a:ext uri="{FF2B5EF4-FFF2-40B4-BE49-F238E27FC236}">
                <a16:creationId xmlns:a16="http://schemas.microsoft.com/office/drawing/2014/main" id="{868E2822-F0BF-D949-B8E2-C5C9D5994043}"/>
              </a:ext>
              <a:ext uri="{C183D7F6-B498-43B3-948B-1728B52AA6E4}">
                <adec:decorative xmlns:adec="http://schemas.microsoft.com/office/drawing/2017/decorative" val="1"/>
              </a:ext>
            </a:extLst>
          </p:cNvPr>
          <p:cNvSpPr/>
          <p:nvPr/>
        </p:nvSpPr>
        <p:spPr>
          <a:xfrm flipH="1">
            <a:off x="-28576" y="0"/>
            <a:ext cx="3987118" cy="6867328"/>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descr="Hi Max The Husky">
            <a:extLst>
              <a:ext uri="{FF2B5EF4-FFF2-40B4-BE49-F238E27FC236}">
                <a16:creationId xmlns:a16="http://schemas.microsoft.com/office/drawing/2014/main" id="{62BACDDC-66CB-46B2-B132-DD5F4AC4B8E4}"/>
              </a:ext>
            </a:extLst>
          </p:cNvPr>
          <p:cNvPicPr>
            <a:picLocks noChangeAspect="1"/>
          </p:cNvPicPr>
          <p:nvPr/>
        </p:nvPicPr>
        <p:blipFill>
          <a:blip r:embed="rId2"/>
          <a:stretch>
            <a:fillRect/>
          </a:stretch>
        </p:blipFill>
        <p:spPr>
          <a:xfrm>
            <a:off x="-28576" y="1464733"/>
            <a:ext cx="3810000" cy="3810000"/>
          </a:xfrm>
          <a:prstGeom prst="rect">
            <a:avLst/>
          </a:prstGeom>
        </p:spPr>
      </p:pic>
      <p:sp>
        <p:nvSpPr>
          <p:cNvPr id="9" name="TextBox 8">
            <a:extLst>
              <a:ext uri="{FF2B5EF4-FFF2-40B4-BE49-F238E27FC236}">
                <a16:creationId xmlns:a16="http://schemas.microsoft.com/office/drawing/2014/main" id="{951F7367-B997-47DD-8719-BC3AA5B7ECD2}"/>
              </a:ext>
            </a:extLst>
          </p:cNvPr>
          <p:cNvSpPr txBox="1"/>
          <p:nvPr/>
        </p:nvSpPr>
        <p:spPr>
          <a:xfrm>
            <a:off x="4389119" y="1998133"/>
            <a:ext cx="6465148" cy="2308324"/>
          </a:xfrm>
          <a:prstGeom prst="rect">
            <a:avLst/>
          </a:prstGeom>
          <a:noFill/>
        </p:spPr>
        <p:txBody>
          <a:bodyPr wrap="square" rtlCol="0">
            <a:spAutoFit/>
          </a:bodyPr>
          <a:lstStyle/>
          <a:p>
            <a:r>
              <a:rPr lang="en-AU" dirty="0"/>
              <a:t>2018 -2019 Governors got talking</a:t>
            </a:r>
          </a:p>
          <a:p>
            <a:endParaRPr lang="en-AU" dirty="0"/>
          </a:p>
          <a:p>
            <a:r>
              <a:rPr lang="en-AU" dirty="0"/>
              <a:t>They sent a petition to RI </a:t>
            </a:r>
          </a:p>
          <a:p>
            <a:endParaRPr lang="en-AU" b="0" i="0" dirty="0">
              <a:solidFill>
                <a:srgbClr val="242628"/>
              </a:solidFill>
              <a:effectLst/>
              <a:latin typeface="Hind" panose="020B0502040204020203" pitchFamily="2" charset="0"/>
            </a:endParaRPr>
          </a:p>
          <a:p>
            <a:r>
              <a:rPr lang="en-US" b="0" i="0" dirty="0">
                <a:solidFill>
                  <a:srgbClr val="242628"/>
                </a:solidFill>
                <a:effectLst/>
                <a:latin typeface="Hind" panose="020B0502040204020203" pitchFamily="2" charset="0"/>
              </a:rPr>
              <a:t>The petition sought approval to develop a coordinated regional approach to brand awareness, declining membership, community partnerships, fundraising, and change management in order to better support clubs. </a:t>
            </a:r>
            <a:endParaRPr lang="en-AU" dirty="0"/>
          </a:p>
        </p:txBody>
      </p:sp>
    </p:spTree>
    <p:extLst>
      <p:ext uri="{BB962C8B-B14F-4D97-AF65-F5344CB8AC3E}">
        <p14:creationId xmlns:p14="http://schemas.microsoft.com/office/powerpoint/2010/main" val="2174736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4B320A-560D-4493-AA6A-79A2C8DC387F}"/>
              </a:ext>
            </a:extLst>
          </p:cNvPr>
          <p:cNvSpPr>
            <a:spLocks noGrp="1"/>
          </p:cNvSpPr>
          <p:nvPr>
            <p:ph type="title"/>
          </p:nvPr>
        </p:nvSpPr>
        <p:spPr>
          <a:xfrm>
            <a:off x="2331718" y="1189757"/>
            <a:ext cx="7772402" cy="1612709"/>
          </a:xfrm>
        </p:spPr>
        <p:txBody>
          <a:bodyPr>
            <a:normAutofit/>
          </a:bodyPr>
          <a:lstStyle/>
          <a:p>
            <a:pPr algn="ctr"/>
            <a:r>
              <a:rPr lang="en-US" dirty="0"/>
              <a:t>Who’s who in the Zoo?</a:t>
            </a:r>
            <a:br>
              <a:rPr lang="en-US" dirty="0"/>
            </a:br>
            <a:r>
              <a:rPr lang="en-US" sz="2700" b="1" i="0" dirty="0">
                <a:solidFill>
                  <a:srgbClr val="242628"/>
                </a:solidFill>
                <a:effectLst/>
                <a:latin typeface="Hind" panose="02000000000000000000" pitchFamily="2" charset="0"/>
              </a:rPr>
              <a:t>The Zone 8 Regional Pilot Team includes:</a:t>
            </a:r>
            <a:br>
              <a:rPr lang="en-US" sz="4000" b="1" i="0" dirty="0">
                <a:solidFill>
                  <a:srgbClr val="242628"/>
                </a:solidFill>
                <a:effectLst/>
                <a:latin typeface="Hind" panose="02000000000000000000" pitchFamily="2" charset="0"/>
              </a:rPr>
            </a:br>
            <a:endParaRPr lang="en-US" dirty="0"/>
          </a:p>
        </p:txBody>
      </p:sp>
      <p:sp>
        <p:nvSpPr>
          <p:cNvPr id="6" name="TextBox 5">
            <a:extLst>
              <a:ext uri="{FF2B5EF4-FFF2-40B4-BE49-F238E27FC236}">
                <a16:creationId xmlns:a16="http://schemas.microsoft.com/office/drawing/2014/main" id="{EDA62C8A-CA3F-448F-BFB1-993BB7AAD486}"/>
              </a:ext>
            </a:extLst>
          </p:cNvPr>
          <p:cNvSpPr txBox="1"/>
          <p:nvPr/>
        </p:nvSpPr>
        <p:spPr>
          <a:xfrm>
            <a:off x="2331718" y="2235200"/>
            <a:ext cx="7772402" cy="5078313"/>
          </a:xfrm>
          <a:prstGeom prst="rect">
            <a:avLst/>
          </a:prstGeom>
          <a:noFill/>
        </p:spPr>
        <p:txBody>
          <a:bodyPr wrap="square" rtlCol="0">
            <a:spAutoFit/>
          </a:bodyPr>
          <a:lstStyle/>
          <a:p>
            <a:endParaRPr lang="en-US" dirty="0">
              <a:solidFill>
                <a:srgbClr val="242628"/>
              </a:solidFill>
              <a:latin typeface="Hind" panose="02000000000000000000" pitchFamily="2" charset="0"/>
            </a:endParaRPr>
          </a:p>
          <a:p>
            <a:r>
              <a:rPr lang="en-US" b="1" i="0" dirty="0">
                <a:solidFill>
                  <a:srgbClr val="242628"/>
                </a:solidFill>
                <a:effectLst/>
                <a:latin typeface="Hind" panose="02000000000000000000" pitchFamily="2" charset="0"/>
              </a:rPr>
              <a:t>A Core Group </a:t>
            </a:r>
            <a:r>
              <a:rPr lang="en-US" b="0" i="0" dirty="0">
                <a:solidFill>
                  <a:srgbClr val="242628"/>
                </a:solidFill>
                <a:effectLst/>
                <a:latin typeface="Hind" panose="02000000000000000000" pitchFamily="2" charset="0"/>
              </a:rPr>
              <a:t>of nine AU/NZ Rotarians and </a:t>
            </a:r>
            <a:r>
              <a:rPr lang="en-US" b="0" i="0" dirty="0" err="1">
                <a:solidFill>
                  <a:srgbClr val="242628"/>
                </a:solidFill>
                <a:effectLst/>
                <a:latin typeface="Hind" panose="02000000000000000000" pitchFamily="2" charset="0"/>
              </a:rPr>
              <a:t>Rotaractors</a:t>
            </a:r>
            <a:r>
              <a:rPr lang="en-US" b="0" i="0" dirty="0">
                <a:solidFill>
                  <a:srgbClr val="242628"/>
                </a:solidFill>
                <a:effectLst/>
                <a:latin typeface="Hind" panose="02000000000000000000" pitchFamily="2" charset="0"/>
              </a:rPr>
              <a:t>. All have change-leadership credentials and meet weekly. </a:t>
            </a:r>
          </a:p>
          <a:p>
            <a:endParaRPr lang="en-US" dirty="0">
              <a:solidFill>
                <a:srgbClr val="242628"/>
              </a:solidFill>
              <a:latin typeface="Hind" panose="02000000000000000000" pitchFamily="2" charset="0"/>
            </a:endParaRPr>
          </a:p>
          <a:p>
            <a:r>
              <a:rPr lang="en-US" b="1" i="0" dirty="0">
                <a:solidFill>
                  <a:srgbClr val="242628"/>
                </a:solidFill>
                <a:effectLst/>
                <a:latin typeface="Hind" panose="02000000000000000000" pitchFamily="2" charset="0"/>
              </a:rPr>
              <a:t>A Regionalisation Group</a:t>
            </a:r>
            <a:r>
              <a:rPr lang="en-US" b="0" i="0" dirty="0">
                <a:solidFill>
                  <a:srgbClr val="242628"/>
                </a:solidFill>
                <a:effectLst/>
                <a:latin typeface="Hind" panose="02000000000000000000" pitchFamily="2" charset="0"/>
              </a:rPr>
              <a:t> elected by past, present, and future governor cohorts, providing direct representation to the project. </a:t>
            </a:r>
          </a:p>
          <a:p>
            <a:endParaRPr lang="en-US" dirty="0">
              <a:solidFill>
                <a:srgbClr val="242628"/>
              </a:solidFill>
              <a:latin typeface="Hind" panose="02000000000000000000" pitchFamily="2" charset="0"/>
            </a:endParaRPr>
          </a:p>
          <a:p>
            <a:r>
              <a:rPr lang="en-AU" b="1" i="0" dirty="0">
                <a:solidFill>
                  <a:srgbClr val="242628"/>
                </a:solidFill>
                <a:effectLst/>
                <a:latin typeface="Hind" panose="02000000000000000000" pitchFamily="2" charset="0"/>
              </a:rPr>
              <a:t>Five Working Groups</a:t>
            </a:r>
            <a:r>
              <a:rPr lang="en-AU" b="0" i="0" dirty="0">
                <a:solidFill>
                  <a:srgbClr val="242628"/>
                </a:solidFill>
                <a:effectLst/>
                <a:latin typeface="Hind" panose="02000000000000000000" pitchFamily="2" charset="0"/>
              </a:rPr>
              <a:t> </a:t>
            </a:r>
            <a:endParaRPr lang="en-US" b="0" i="0" dirty="0">
              <a:solidFill>
                <a:srgbClr val="242628"/>
              </a:solidFill>
              <a:effectLst/>
              <a:latin typeface="Hind" panose="02000000000000000000" pitchFamily="2" charset="0"/>
            </a:endParaRPr>
          </a:p>
          <a:p>
            <a:pPr lvl="2">
              <a:buFont typeface="Arial" panose="020B0604020202020204" pitchFamily="34" charset="0"/>
              <a:buChar char="•"/>
            </a:pPr>
            <a:r>
              <a:rPr lang="en-US" b="0" i="0" dirty="0">
                <a:solidFill>
                  <a:srgbClr val="242628"/>
                </a:solidFill>
                <a:effectLst/>
                <a:latin typeface="Hind" panose="02000000000000000000" pitchFamily="2" charset="0"/>
              </a:rPr>
              <a:t>Communication, Engagement, and Supporting Technologies </a:t>
            </a:r>
          </a:p>
          <a:p>
            <a:pPr lvl="2">
              <a:buFont typeface="Arial" panose="020B0604020202020204" pitchFamily="34" charset="0"/>
              <a:buChar char="•"/>
            </a:pPr>
            <a:r>
              <a:rPr lang="en-US" b="0" i="0" dirty="0">
                <a:solidFill>
                  <a:srgbClr val="242628"/>
                </a:solidFill>
                <a:effectLst/>
                <a:latin typeface="Hind" panose="02000000000000000000" pitchFamily="2" charset="0"/>
              </a:rPr>
              <a:t>Membership Experience </a:t>
            </a:r>
          </a:p>
          <a:p>
            <a:pPr lvl="2">
              <a:buFont typeface="Arial" panose="020B0604020202020204" pitchFamily="34" charset="0"/>
              <a:buChar char="•"/>
            </a:pPr>
            <a:r>
              <a:rPr lang="en-US" b="0" i="0" dirty="0">
                <a:solidFill>
                  <a:srgbClr val="242628"/>
                </a:solidFill>
                <a:effectLst/>
                <a:latin typeface="Hind" panose="02000000000000000000" pitchFamily="2" charset="0"/>
              </a:rPr>
              <a:t>New Organisation Models, Constitution, and Governance</a:t>
            </a:r>
          </a:p>
          <a:p>
            <a:pPr lvl="2">
              <a:buFont typeface="Arial" panose="020B0604020202020204" pitchFamily="34" charset="0"/>
              <a:buChar char="•"/>
            </a:pPr>
            <a:r>
              <a:rPr lang="en-US" b="0" i="0" dirty="0">
                <a:solidFill>
                  <a:srgbClr val="242628"/>
                </a:solidFill>
                <a:effectLst/>
                <a:latin typeface="Hind" panose="02000000000000000000" pitchFamily="2" charset="0"/>
              </a:rPr>
              <a:t>Public Image, Media, and Partnering</a:t>
            </a:r>
          </a:p>
          <a:p>
            <a:pPr lvl="2">
              <a:buFont typeface="Arial" panose="020B0604020202020204" pitchFamily="34" charset="0"/>
              <a:buChar char="•"/>
            </a:pPr>
            <a:r>
              <a:rPr lang="en-US" b="0" i="0" dirty="0">
                <a:solidFill>
                  <a:srgbClr val="242628"/>
                </a:solidFill>
                <a:effectLst/>
                <a:latin typeface="Hind" panose="02000000000000000000" pitchFamily="2" charset="0"/>
              </a:rPr>
              <a:t>Leadership and Development</a:t>
            </a:r>
          </a:p>
          <a:p>
            <a:pPr lvl="2">
              <a:buFont typeface="Arial" panose="020B0604020202020204" pitchFamily="34" charset="0"/>
              <a:buChar char="•"/>
            </a:pPr>
            <a:endParaRPr lang="en-US" dirty="0">
              <a:solidFill>
                <a:srgbClr val="242628"/>
              </a:solidFill>
              <a:latin typeface="Hind" panose="02000000000000000000" pitchFamily="2" charset="0"/>
            </a:endParaRPr>
          </a:p>
          <a:p>
            <a:r>
              <a:rPr lang="en-AU" b="1" i="0" dirty="0">
                <a:solidFill>
                  <a:srgbClr val="242628"/>
                </a:solidFill>
                <a:effectLst/>
                <a:latin typeface="Hind" panose="02000000000000000000" pitchFamily="2" charset="0"/>
              </a:rPr>
              <a:t>Regionalisation District Representatives </a:t>
            </a:r>
            <a:r>
              <a:rPr lang="en-AU" i="0" dirty="0">
                <a:solidFill>
                  <a:srgbClr val="242628"/>
                </a:solidFill>
                <a:effectLst/>
                <a:latin typeface="Hind" panose="02000000000000000000" pitchFamily="2" charset="0"/>
              </a:rPr>
              <a:t>selected by each District Governor to be the conduit between the Pilot Team and the members</a:t>
            </a:r>
            <a:endParaRPr lang="en-US" i="0" dirty="0">
              <a:solidFill>
                <a:srgbClr val="242628"/>
              </a:solidFill>
              <a:effectLst/>
              <a:latin typeface="Hind" panose="02000000000000000000" pitchFamily="2" charset="0"/>
            </a:endParaRPr>
          </a:p>
          <a:p>
            <a:endParaRPr lang="en-US" b="0" i="0" dirty="0">
              <a:solidFill>
                <a:srgbClr val="242628"/>
              </a:solidFill>
              <a:effectLst/>
              <a:latin typeface="Hind" panose="02000000000000000000" pitchFamily="2" charset="0"/>
            </a:endParaRPr>
          </a:p>
          <a:p>
            <a:endParaRPr lang="en-AU" dirty="0"/>
          </a:p>
        </p:txBody>
      </p:sp>
    </p:spTree>
    <p:extLst>
      <p:ext uri="{BB962C8B-B14F-4D97-AF65-F5344CB8AC3E}">
        <p14:creationId xmlns:p14="http://schemas.microsoft.com/office/powerpoint/2010/main" val="524939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D4A52C-1616-4DE9-8F38-FB14C873292F}"/>
              </a:ext>
            </a:extLst>
          </p:cNvPr>
          <p:cNvSpPr>
            <a:spLocks noGrp="1"/>
          </p:cNvSpPr>
          <p:nvPr>
            <p:ph type="title"/>
          </p:nvPr>
        </p:nvSpPr>
        <p:spPr>
          <a:xfrm>
            <a:off x="914399" y="914401"/>
            <a:ext cx="7154333" cy="685800"/>
          </a:xfrm>
        </p:spPr>
        <p:txBody>
          <a:bodyPr/>
          <a:lstStyle/>
          <a:p>
            <a:pPr algn="ctr"/>
            <a:r>
              <a:rPr lang="en-US" dirty="0"/>
              <a:t>After the Vote Sep - Jan 23</a:t>
            </a:r>
            <a:br>
              <a:rPr lang="en-US" dirty="0"/>
            </a:br>
            <a:r>
              <a:rPr lang="en-US" sz="2400" dirty="0"/>
              <a:t>DG Geraldine</a:t>
            </a:r>
          </a:p>
        </p:txBody>
      </p:sp>
      <p:sp>
        <p:nvSpPr>
          <p:cNvPr id="5" name="Text Placeholder 4">
            <a:extLst>
              <a:ext uri="{FF2B5EF4-FFF2-40B4-BE49-F238E27FC236}">
                <a16:creationId xmlns:a16="http://schemas.microsoft.com/office/drawing/2014/main" id="{FC163D03-0474-4A43-A81C-E7FC3027F22D}"/>
              </a:ext>
            </a:extLst>
          </p:cNvPr>
          <p:cNvSpPr>
            <a:spLocks noGrp="1"/>
          </p:cNvSpPr>
          <p:nvPr>
            <p:ph type="body" sz="quarter" idx="11"/>
          </p:nvPr>
        </p:nvSpPr>
        <p:spPr>
          <a:xfrm>
            <a:off x="914400" y="1913294"/>
            <a:ext cx="6400800" cy="4206240"/>
          </a:xfrm>
        </p:spPr>
        <p:txBody>
          <a:bodyPr>
            <a:normAutofit fontScale="70000" lnSpcReduction="20000"/>
          </a:bodyPr>
          <a:lstStyle/>
          <a:p>
            <a:pPr marL="285750" indent="-285750" algn="l">
              <a:lnSpc>
                <a:spcPts val="2800"/>
              </a:lnSpc>
              <a:buFont typeface="Arial" panose="020B0604020202020204" pitchFamily="34" charset="0"/>
              <a:buChar char="•"/>
            </a:pPr>
            <a:r>
              <a:rPr lang="en-US" dirty="0"/>
              <a:t>Districts continue to function as they do now. </a:t>
            </a:r>
          </a:p>
          <a:p>
            <a:pPr marL="285750" indent="-285750" algn="l">
              <a:lnSpc>
                <a:spcPts val="2800"/>
              </a:lnSpc>
              <a:buFont typeface="Arial" panose="020B0604020202020204" pitchFamily="34" charset="0"/>
              <a:buChar char="•"/>
            </a:pPr>
            <a:r>
              <a:rPr lang="en-US" dirty="0"/>
              <a:t>Select and prepare some special functions (e.g. public image and communication) that can be rolled out regionally almost immediately within the interim structures. </a:t>
            </a:r>
          </a:p>
          <a:p>
            <a:pPr marL="285750" indent="-285750" algn="l">
              <a:lnSpc>
                <a:spcPts val="2800"/>
              </a:lnSpc>
              <a:buFont typeface="Arial" panose="020B0604020202020204" pitchFamily="34" charset="0"/>
              <a:buChar char="•"/>
            </a:pPr>
            <a:r>
              <a:rPr lang="en-US" dirty="0"/>
              <a:t>Implement the management of the special functions regionally. </a:t>
            </a:r>
          </a:p>
          <a:p>
            <a:pPr marL="285750" indent="-285750" algn="l">
              <a:lnSpc>
                <a:spcPts val="2800"/>
              </a:lnSpc>
              <a:buFont typeface="Arial" panose="020B0604020202020204" pitchFamily="34" charset="0"/>
              <a:buChar char="•"/>
            </a:pPr>
            <a:r>
              <a:rPr lang="en-US" dirty="0"/>
              <a:t>Identify at the regional and district level the 10-30 clubs that would form an area. </a:t>
            </a:r>
          </a:p>
          <a:p>
            <a:pPr marL="285750" indent="-285750" algn="l">
              <a:lnSpc>
                <a:spcPts val="2800"/>
              </a:lnSpc>
              <a:buFont typeface="Arial" panose="020B0604020202020204" pitchFamily="34" charset="0"/>
              <a:buChar char="•"/>
            </a:pPr>
            <a:r>
              <a:rPr lang="en-US" dirty="0"/>
              <a:t>Determine Regional Council structure and roles. </a:t>
            </a:r>
          </a:p>
          <a:p>
            <a:pPr marL="285750" indent="-285750" algn="l">
              <a:lnSpc>
                <a:spcPts val="2800"/>
              </a:lnSpc>
              <a:buFont typeface="Arial" panose="020B0604020202020204" pitchFamily="34" charset="0"/>
              <a:buChar char="•"/>
            </a:pPr>
            <a:r>
              <a:rPr lang="en-US" dirty="0"/>
              <a:t>Identify the initial Regional Support Committees. </a:t>
            </a:r>
          </a:p>
          <a:p>
            <a:pPr marL="285750" indent="-285750" algn="l">
              <a:lnSpc>
                <a:spcPts val="2800"/>
              </a:lnSpc>
              <a:buFont typeface="Arial" panose="020B0604020202020204" pitchFamily="34" charset="0"/>
              <a:buChar char="•"/>
            </a:pPr>
            <a:r>
              <a:rPr lang="en-US" dirty="0"/>
              <a:t>Determine role and nature of Regional Support Teams and Area Leaders</a:t>
            </a:r>
          </a:p>
          <a:p>
            <a:pPr marL="285750" indent="-285750" algn="l">
              <a:lnSpc>
                <a:spcPts val="2800"/>
              </a:lnSpc>
              <a:buFont typeface="Arial" panose="020B0604020202020204" pitchFamily="34" charset="0"/>
              <a:buChar char="•"/>
            </a:pPr>
            <a:r>
              <a:rPr lang="en-US" dirty="0"/>
              <a:t>Develop selection procedures for all leadership positions.</a:t>
            </a:r>
          </a:p>
        </p:txBody>
      </p:sp>
      <p:sp>
        <p:nvSpPr>
          <p:cNvPr id="7" name="Oval 6">
            <a:extLst>
              <a:ext uri="{FF2B5EF4-FFF2-40B4-BE49-F238E27FC236}">
                <a16:creationId xmlns:a16="http://schemas.microsoft.com/office/drawing/2014/main" id="{B4E64823-B1F6-4468-BC94-C8D367BF35A2}"/>
              </a:ext>
              <a:ext uri="{C183D7F6-B498-43B3-948B-1728B52AA6E4}">
                <adec:decorative xmlns:adec="http://schemas.microsoft.com/office/drawing/2017/decorative" val="1"/>
              </a:ext>
            </a:extLst>
          </p:cNvPr>
          <p:cNvSpPr/>
          <p:nvPr/>
        </p:nvSpPr>
        <p:spPr>
          <a:xfrm>
            <a:off x="7837692" y="1714500"/>
            <a:ext cx="3429000" cy="3429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Well Done Max The Husky">
            <a:extLst>
              <a:ext uri="{FF2B5EF4-FFF2-40B4-BE49-F238E27FC236}">
                <a16:creationId xmlns:a16="http://schemas.microsoft.com/office/drawing/2014/main" id="{49F771EF-FA77-4DD9-BA2A-3ACFD3A37956}"/>
              </a:ext>
            </a:extLst>
          </p:cNvPr>
          <p:cNvPicPr>
            <a:picLocks noChangeAspect="1"/>
          </p:cNvPicPr>
          <p:nvPr/>
        </p:nvPicPr>
        <p:blipFill>
          <a:blip r:embed="rId2"/>
          <a:stretch>
            <a:fillRect/>
          </a:stretch>
        </p:blipFill>
        <p:spPr>
          <a:xfrm>
            <a:off x="8238066" y="2201333"/>
            <a:ext cx="2455333" cy="2455333"/>
          </a:xfrm>
          <a:prstGeom prst="rect">
            <a:avLst/>
          </a:prstGeom>
        </p:spPr>
      </p:pic>
    </p:spTree>
    <p:extLst>
      <p:ext uri="{BB962C8B-B14F-4D97-AF65-F5344CB8AC3E}">
        <p14:creationId xmlns:p14="http://schemas.microsoft.com/office/powerpoint/2010/main" val="2602246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B7C4AF-BB0C-400D-A8AA-F137B0266E2D}"/>
              </a:ext>
            </a:extLst>
          </p:cNvPr>
          <p:cNvSpPr>
            <a:spLocks noGrp="1"/>
          </p:cNvSpPr>
          <p:nvPr>
            <p:ph type="title"/>
          </p:nvPr>
        </p:nvSpPr>
        <p:spPr>
          <a:xfrm>
            <a:off x="3666067" y="946653"/>
            <a:ext cx="7581051" cy="653547"/>
          </a:xfrm>
        </p:spPr>
        <p:txBody>
          <a:bodyPr>
            <a:normAutofit fontScale="90000"/>
          </a:bodyPr>
          <a:lstStyle/>
          <a:p>
            <a:pPr algn="ctr"/>
            <a:r>
              <a:rPr lang="en-US" dirty="0"/>
              <a:t>Next six months Jan – June 23</a:t>
            </a:r>
            <a:br>
              <a:rPr lang="en-US" dirty="0"/>
            </a:br>
            <a:r>
              <a:rPr lang="en-US" sz="2700" dirty="0"/>
              <a:t>DG Geraldine</a:t>
            </a:r>
          </a:p>
        </p:txBody>
      </p:sp>
      <p:sp>
        <p:nvSpPr>
          <p:cNvPr id="7" name="Oval 6">
            <a:extLst>
              <a:ext uri="{FF2B5EF4-FFF2-40B4-BE49-F238E27FC236}">
                <a16:creationId xmlns:a16="http://schemas.microsoft.com/office/drawing/2014/main" id="{AA4F2D27-80D1-43A4-B893-7086233F71D1}"/>
              </a:ext>
              <a:ext uri="{C183D7F6-B498-43B3-948B-1728B52AA6E4}">
                <adec:decorative xmlns:adec="http://schemas.microsoft.com/office/drawing/2017/decorative" val="1"/>
              </a:ext>
            </a:extLst>
          </p:cNvPr>
          <p:cNvSpPr/>
          <p:nvPr/>
        </p:nvSpPr>
        <p:spPr>
          <a:xfrm>
            <a:off x="646716" y="1714500"/>
            <a:ext cx="3429000" cy="3429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3562FEA6-8248-4738-93E1-2DBD6D4DB684}"/>
              </a:ext>
            </a:extLst>
          </p:cNvPr>
          <p:cNvSpPr>
            <a:spLocks noGrp="1"/>
          </p:cNvSpPr>
          <p:nvPr>
            <p:ph type="body" sz="quarter" idx="11"/>
          </p:nvPr>
        </p:nvSpPr>
        <p:spPr>
          <a:xfrm>
            <a:off x="4389120" y="1947209"/>
            <a:ext cx="6858000" cy="4233672"/>
          </a:xfrm>
        </p:spPr>
        <p:txBody>
          <a:bodyPr>
            <a:normAutofit/>
          </a:bodyPr>
          <a:lstStyle/>
          <a:p>
            <a:r>
              <a:rPr lang="en-US" dirty="0"/>
              <a:t>Districts continue to function as they do now. </a:t>
            </a:r>
          </a:p>
          <a:p>
            <a:r>
              <a:rPr lang="en-US" b="1" dirty="0"/>
              <a:t>Select:</a:t>
            </a:r>
            <a:r>
              <a:rPr lang="en-US" dirty="0"/>
              <a:t> </a:t>
            </a:r>
          </a:p>
          <a:p>
            <a:pPr marL="285750" indent="-285750">
              <a:buFont typeface="Arial" panose="020B0604020202020204" pitchFamily="34" charset="0"/>
              <a:buChar char="•"/>
            </a:pPr>
            <a:r>
              <a:rPr lang="en-US" dirty="0"/>
              <a:t>Regional Council members</a:t>
            </a:r>
          </a:p>
          <a:p>
            <a:pPr marL="285750" indent="-285750">
              <a:buFont typeface="Arial" panose="020B0604020202020204" pitchFamily="34" charset="0"/>
              <a:buChar char="•"/>
            </a:pPr>
            <a:r>
              <a:rPr lang="en-US" dirty="0"/>
              <a:t>Area Leaders</a:t>
            </a:r>
          </a:p>
          <a:p>
            <a:pPr marL="285750" indent="-285750">
              <a:buFont typeface="Arial" panose="020B0604020202020204" pitchFamily="34" charset="0"/>
              <a:buChar char="•"/>
            </a:pPr>
            <a:r>
              <a:rPr lang="en-US" dirty="0"/>
              <a:t>Start-up Regional Support Committees </a:t>
            </a:r>
          </a:p>
          <a:p>
            <a:r>
              <a:rPr lang="en-US" dirty="0"/>
              <a:t>All with maximum stakeholder involvement in the processes. </a:t>
            </a:r>
          </a:p>
          <a:p>
            <a:r>
              <a:rPr lang="en-US" b="1" dirty="0"/>
              <a:t>Train: </a:t>
            </a:r>
          </a:p>
          <a:p>
            <a:pPr marL="285750" indent="-285750">
              <a:buFont typeface="Arial" panose="020B0604020202020204" pitchFamily="34" charset="0"/>
              <a:buChar char="•"/>
            </a:pPr>
            <a:r>
              <a:rPr lang="en-US" dirty="0"/>
              <a:t>Regional Council</a:t>
            </a:r>
          </a:p>
          <a:p>
            <a:pPr marL="285750" indent="-285750">
              <a:buFont typeface="Arial" panose="020B0604020202020204" pitchFamily="34" charset="0"/>
              <a:buChar char="•"/>
            </a:pPr>
            <a:r>
              <a:rPr lang="en-US" dirty="0"/>
              <a:t>Area leaders</a:t>
            </a:r>
          </a:p>
          <a:p>
            <a:pPr marL="285750" indent="-285750">
              <a:buFont typeface="Arial" panose="020B0604020202020204" pitchFamily="34" charset="0"/>
              <a:buChar char="•"/>
            </a:pPr>
            <a:r>
              <a:rPr lang="en-US" dirty="0"/>
              <a:t>Regional Support Committees.</a:t>
            </a:r>
          </a:p>
        </p:txBody>
      </p:sp>
      <p:pic>
        <p:nvPicPr>
          <p:cNvPr id="4" name="Picture 3" descr="Tongue Out Max The Husky">
            <a:extLst>
              <a:ext uri="{FF2B5EF4-FFF2-40B4-BE49-F238E27FC236}">
                <a16:creationId xmlns:a16="http://schemas.microsoft.com/office/drawing/2014/main" id="{EA35ED8C-F1FB-486B-8DC8-81AC9AA9C536}"/>
              </a:ext>
            </a:extLst>
          </p:cNvPr>
          <p:cNvPicPr>
            <a:picLocks noChangeAspect="1"/>
          </p:cNvPicPr>
          <p:nvPr/>
        </p:nvPicPr>
        <p:blipFill>
          <a:blip r:embed="rId2"/>
          <a:stretch>
            <a:fillRect/>
          </a:stretch>
        </p:blipFill>
        <p:spPr>
          <a:xfrm>
            <a:off x="863600" y="2087033"/>
            <a:ext cx="2683933" cy="2683933"/>
          </a:xfrm>
          <a:prstGeom prst="rect">
            <a:avLst/>
          </a:prstGeom>
        </p:spPr>
      </p:pic>
    </p:spTree>
    <p:extLst>
      <p:ext uri="{BB962C8B-B14F-4D97-AF65-F5344CB8AC3E}">
        <p14:creationId xmlns:p14="http://schemas.microsoft.com/office/powerpoint/2010/main" val="2458698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917F77-243B-4BBF-93F5-981B781895FB}"/>
              </a:ext>
            </a:extLst>
          </p:cNvPr>
          <p:cNvSpPr>
            <a:spLocks noGrp="1"/>
          </p:cNvSpPr>
          <p:nvPr>
            <p:ph type="title"/>
          </p:nvPr>
        </p:nvSpPr>
        <p:spPr/>
        <p:txBody>
          <a:bodyPr>
            <a:normAutofit fontScale="90000"/>
          </a:bodyPr>
          <a:lstStyle/>
          <a:p>
            <a:pPr algn="ctr"/>
            <a:r>
              <a:rPr lang="en-US" dirty="0"/>
              <a:t>The next Rotary Year 23-24</a:t>
            </a:r>
            <a:br>
              <a:rPr lang="en-US" dirty="0"/>
            </a:br>
            <a:r>
              <a:rPr lang="en-US" sz="2700" dirty="0"/>
              <a:t>DG Andrea</a:t>
            </a:r>
          </a:p>
        </p:txBody>
      </p:sp>
      <p:sp>
        <p:nvSpPr>
          <p:cNvPr id="6" name="Freeform: Shape 14">
            <a:extLst>
              <a:ext uri="{FF2B5EF4-FFF2-40B4-BE49-F238E27FC236}">
                <a16:creationId xmlns:a16="http://schemas.microsoft.com/office/drawing/2014/main" id="{868E2822-F0BF-D949-B8E2-C5C9D5994043}"/>
              </a:ext>
              <a:ext uri="{C183D7F6-B498-43B3-948B-1728B52AA6E4}">
                <adec:decorative xmlns:adec="http://schemas.microsoft.com/office/drawing/2017/decorative" val="1"/>
              </a:ext>
            </a:extLst>
          </p:cNvPr>
          <p:cNvSpPr>
            <a:spLocks noChangeAspect="1"/>
          </p:cNvSpPr>
          <p:nvPr/>
        </p:nvSpPr>
        <p:spPr>
          <a:xfrm flipH="1">
            <a:off x="-81024" y="0"/>
            <a:ext cx="4023360" cy="6929752"/>
          </a:xfrm>
          <a:custGeom>
            <a:avLst/>
            <a:gdLst>
              <a:gd name="connsiteX0" fmla="*/ 2056998 w 4367464"/>
              <a:gd name="connsiteY0" fmla="*/ 0 h 6858000"/>
              <a:gd name="connsiteX1" fmla="*/ 4367464 w 4367464"/>
              <a:gd name="connsiteY1" fmla="*/ 0 h 6858000"/>
              <a:gd name="connsiteX2" fmla="*/ 4367464 w 4367464"/>
              <a:gd name="connsiteY2" fmla="*/ 6858000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0" fmla="*/ 2056998 w 4367464"/>
              <a:gd name="connsiteY0" fmla="*/ 0 h 6858000"/>
              <a:gd name="connsiteX1" fmla="*/ 4367464 w 4367464"/>
              <a:gd name="connsiteY1" fmla="*/ 0 h 6858000"/>
              <a:gd name="connsiteX2" fmla="*/ 3981702 w 4367464"/>
              <a:gd name="connsiteY2" fmla="*/ 6843712 h 6858000"/>
              <a:gd name="connsiteX3" fmla="*/ 2783919 w 4367464"/>
              <a:gd name="connsiteY3" fmla="*/ 6858000 h 6858000"/>
              <a:gd name="connsiteX4" fmla="*/ 2752534 w 4367464"/>
              <a:gd name="connsiteY4" fmla="*/ 6850757 h 6858000"/>
              <a:gd name="connsiteX5" fmla="*/ 0 w 4367464"/>
              <a:gd name="connsiteY5" fmla="*/ 3296654 h 6858000"/>
              <a:gd name="connsiteX6" fmla="*/ 1920467 w 4367464"/>
              <a:gd name="connsiteY6" fmla="*/ 69927 h 6858000"/>
              <a:gd name="connsiteX7" fmla="*/ 2056998 w 4367464"/>
              <a:gd name="connsiteY7" fmla="*/ 0 h 6858000"/>
              <a:gd name="connsiteX0" fmla="*/ 2056998 w 3981702"/>
              <a:gd name="connsiteY0" fmla="*/ 28575 h 6886575"/>
              <a:gd name="connsiteX1" fmla="*/ 3881689 w 3981702"/>
              <a:gd name="connsiteY1" fmla="*/ 0 h 6886575"/>
              <a:gd name="connsiteX2" fmla="*/ 3981702 w 3981702"/>
              <a:gd name="connsiteY2" fmla="*/ 6872287 h 6886575"/>
              <a:gd name="connsiteX3" fmla="*/ 2783919 w 3981702"/>
              <a:gd name="connsiteY3" fmla="*/ 6886575 h 6886575"/>
              <a:gd name="connsiteX4" fmla="*/ 2752534 w 3981702"/>
              <a:gd name="connsiteY4" fmla="*/ 6879332 h 6886575"/>
              <a:gd name="connsiteX5" fmla="*/ 0 w 3981702"/>
              <a:gd name="connsiteY5" fmla="*/ 3325229 h 6886575"/>
              <a:gd name="connsiteX6" fmla="*/ 1920467 w 3981702"/>
              <a:gd name="connsiteY6" fmla="*/ 98502 h 6886575"/>
              <a:gd name="connsiteX7" fmla="*/ 2056998 w 3981702"/>
              <a:gd name="connsiteY7" fmla="*/ 28575 h 6886575"/>
              <a:gd name="connsiteX0" fmla="*/ 2056998 w 3981702"/>
              <a:gd name="connsiteY0" fmla="*/ 14287 h 6872287"/>
              <a:gd name="connsiteX1" fmla="*/ 3967414 w 3981702"/>
              <a:gd name="connsiteY1" fmla="*/ 0 h 6872287"/>
              <a:gd name="connsiteX2" fmla="*/ 3981702 w 3981702"/>
              <a:gd name="connsiteY2" fmla="*/ 6857999 h 6872287"/>
              <a:gd name="connsiteX3" fmla="*/ 2783919 w 3981702"/>
              <a:gd name="connsiteY3" fmla="*/ 6872287 h 6872287"/>
              <a:gd name="connsiteX4" fmla="*/ 2752534 w 3981702"/>
              <a:gd name="connsiteY4" fmla="*/ 6865044 h 6872287"/>
              <a:gd name="connsiteX5" fmla="*/ 0 w 3981702"/>
              <a:gd name="connsiteY5" fmla="*/ 3310941 h 6872287"/>
              <a:gd name="connsiteX6" fmla="*/ 1920467 w 3981702"/>
              <a:gd name="connsiteY6" fmla="*/ 84214 h 6872287"/>
              <a:gd name="connsiteX7" fmla="*/ 2056998 w 3981702"/>
              <a:gd name="connsiteY7" fmla="*/ 14287 h 6872287"/>
              <a:gd name="connsiteX0" fmla="*/ 2056998 w 4039095"/>
              <a:gd name="connsiteY0" fmla="*/ 14287 h 6872287"/>
              <a:gd name="connsiteX1" fmla="*/ 4038852 w 4039095"/>
              <a:gd name="connsiteY1" fmla="*/ 0 h 6872287"/>
              <a:gd name="connsiteX2" fmla="*/ 3981702 w 4039095"/>
              <a:gd name="connsiteY2" fmla="*/ 6857999 h 6872287"/>
              <a:gd name="connsiteX3" fmla="*/ 2783919 w 4039095"/>
              <a:gd name="connsiteY3" fmla="*/ 6872287 h 6872287"/>
              <a:gd name="connsiteX4" fmla="*/ 2752534 w 4039095"/>
              <a:gd name="connsiteY4" fmla="*/ 6865044 h 6872287"/>
              <a:gd name="connsiteX5" fmla="*/ 0 w 4039095"/>
              <a:gd name="connsiteY5" fmla="*/ 3310941 h 6872287"/>
              <a:gd name="connsiteX6" fmla="*/ 1920467 w 4039095"/>
              <a:gd name="connsiteY6" fmla="*/ 84214 h 6872287"/>
              <a:gd name="connsiteX7" fmla="*/ 2056998 w 4039095"/>
              <a:gd name="connsiteY7" fmla="*/ 14287 h 6872287"/>
              <a:gd name="connsiteX0" fmla="*/ 2056998 w 3981702"/>
              <a:gd name="connsiteY0" fmla="*/ 0 h 6858000"/>
              <a:gd name="connsiteX1" fmla="*/ 3953127 w 3981702"/>
              <a:gd name="connsiteY1" fmla="*/ 0 h 6858000"/>
              <a:gd name="connsiteX2" fmla="*/ 3981702 w 3981702"/>
              <a:gd name="connsiteY2" fmla="*/ 6843712 h 6858000"/>
              <a:gd name="connsiteX3" fmla="*/ 2783919 w 3981702"/>
              <a:gd name="connsiteY3" fmla="*/ 6858000 h 6858000"/>
              <a:gd name="connsiteX4" fmla="*/ 2752534 w 3981702"/>
              <a:gd name="connsiteY4" fmla="*/ 6850757 h 6858000"/>
              <a:gd name="connsiteX5" fmla="*/ 0 w 3981702"/>
              <a:gd name="connsiteY5" fmla="*/ 3296654 h 6858000"/>
              <a:gd name="connsiteX6" fmla="*/ 1920467 w 3981702"/>
              <a:gd name="connsiteY6" fmla="*/ 69927 h 6858000"/>
              <a:gd name="connsiteX7" fmla="*/ 2056998 w 3981702"/>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81702" h="6858000">
                <a:moveTo>
                  <a:pt x="2056998" y="0"/>
                </a:moveTo>
                <a:lnTo>
                  <a:pt x="3953127" y="0"/>
                </a:lnTo>
                <a:cubicBezTo>
                  <a:pt x="3957890" y="2286000"/>
                  <a:pt x="3976939" y="4557712"/>
                  <a:pt x="3981702" y="6843712"/>
                </a:cubicBezTo>
                <a:lnTo>
                  <a:pt x="2783919" y="6858000"/>
                </a:lnTo>
                <a:lnTo>
                  <a:pt x="2752534" y="6850757"/>
                </a:lnTo>
                <a:cubicBezTo>
                  <a:pt x="1169639" y="6443496"/>
                  <a:pt x="0" y="5006667"/>
                  <a:pt x="0" y="3296654"/>
                </a:cubicBezTo>
                <a:cubicBezTo>
                  <a:pt x="0" y="1903310"/>
                  <a:pt x="776551" y="691340"/>
                  <a:pt x="1920467" y="69927"/>
                </a:cubicBezTo>
                <a:lnTo>
                  <a:pt x="2056998" y="0"/>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
            <a:extLst>
              <a:ext uri="{FF2B5EF4-FFF2-40B4-BE49-F238E27FC236}">
                <a16:creationId xmlns:a16="http://schemas.microsoft.com/office/drawing/2014/main" id="{D7550585-CA92-EB41-9898-BB8983638AD6}"/>
              </a:ext>
            </a:extLst>
          </p:cNvPr>
          <p:cNvSpPr>
            <a:spLocks noGrp="1"/>
          </p:cNvSpPr>
          <p:nvPr>
            <p:ph type="body" sz="quarter" idx="11"/>
          </p:nvPr>
        </p:nvSpPr>
        <p:spPr>
          <a:xfrm>
            <a:off x="4389120" y="1970358"/>
            <a:ext cx="6858000" cy="4233672"/>
          </a:xfrm>
        </p:spPr>
        <p:txBody>
          <a:bodyPr/>
          <a:lstStyle/>
          <a:p>
            <a:pPr marL="285750" indent="-285750">
              <a:lnSpc>
                <a:spcPct val="100000"/>
              </a:lnSpc>
              <a:buFont typeface="Arial" panose="020B0604020202020204" pitchFamily="34" charset="0"/>
              <a:buChar char="•"/>
            </a:pPr>
            <a:r>
              <a:rPr lang="en-US" dirty="0"/>
              <a:t>Districts function in a condensed mode with some functions delivered by the region </a:t>
            </a:r>
          </a:p>
          <a:p>
            <a:pPr marL="285750" indent="-285750">
              <a:lnSpc>
                <a:spcPct val="100000"/>
              </a:lnSpc>
              <a:buFont typeface="Arial" panose="020B0604020202020204" pitchFamily="34" charset="0"/>
              <a:buChar char="•"/>
            </a:pPr>
            <a:r>
              <a:rPr lang="en-US" dirty="0"/>
              <a:t>District Governors and Regional Council share management and leadership with district personnel crucial to ensure continuity and support for clubs. </a:t>
            </a:r>
          </a:p>
          <a:p>
            <a:pPr marL="285750" indent="-285750">
              <a:lnSpc>
                <a:spcPct val="100000"/>
              </a:lnSpc>
              <a:buFont typeface="Arial" panose="020B0604020202020204" pitchFamily="34" charset="0"/>
              <a:buChar char="•"/>
            </a:pPr>
            <a:r>
              <a:rPr lang="en-US" dirty="0"/>
              <a:t>Establish and operationalise the Regional Council. </a:t>
            </a:r>
          </a:p>
          <a:p>
            <a:pPr marL="285750" indent="-285750">
              <a:lnSpc>
                <a:spcPct val="100000"/>
              </a:lnSpc>
              <a:buFont typeface="Arial" panose="020B0604020202020204" pitchFamily="34" charset="0"/>
              <a:buChar char="•"/>
            </a:pPr>
            <a:r>
              <a:rPr lang="en-US" dirty="0"/>
              <a:t>Establish who will be Area Leaders. </a:t>
            </a:r>
          </a:p>
          <a:p>
            <a:pPr marL="285750" indent="-285750">
              <a:lnSpc>
                <a:spcPct val="100000"/>
              </a:lnSpc>
              <a:buFont typeface="Arial" panose="020B0604020202020204" pitchFamily="34" charset="0"/>
              <a:buChar char="•"/>
            </a:pPr>
            <a:r>
              <a:rPr lang="en-US" dirty="0"/>
              <a:t>The start-up Regional Support Committees begin operation and work on regional initiatives; Area leaders begin to work with clubs. </a:t>
            </a:r>
          </a:p>
          <a:p>
            <a:pPr marL="285750" indent="-285750">
              <a:lnSpc>
                <a:spcPct val="100000"/>
              </a:lnSpc>
              <a:buFont typeface="Arial" panose="020B0604020202020204" pitchFamily="34" charset="0"/>
              <a:buChar char="•"/>
            </a:pPr>
            <a:r>
              <a:rPr lang="en-US" dirty="0"/>
              <a:t>Select additional Regional Support Committees.</a:t>
            </a:r>
          </a:p>
        </p:txBody>
      </p:sp>
      <p:pic>
        <p:nvPicPr>
          <p:cNvPr id="5" name="Picture 4" descr="Kisses Max The Husky">
            <a:extLst>
              <a:ext uri="{FF2B5EF4-FFF2-40B4-BE49-F238E27FC236}">
                <a16:creationId xmlns:a16="http://schemas.microsoft.com/office/drawing/2014/main" id="{60D24791-7479-4788-8EC6-C08622A76142}"/>
              </a:ext>
            </a:extLst>
          </p:cNvPr>
          <p:cNvPicPr>
            <a:picLocks noChangeAspect="1"/>
          </p:cNvPicPr>
          <p:nvPr/>
        </p:nvPicPr>
        <p:blipFill>
          <a:blip r:embed="rId2"/>
          <a:stretch>
            <a:fillRect/>
          </a:stretch>
        </p:blipFill>
        <p:spPr>
          <a:xfrm>
            <a:off x="-254000" y="1549400"/>
            <a:ext cx="3810000" cy="3810000"/>
          </a:xfrm>
          <a:prstGeom prst="rect">
            <a:avLst/>
          </a:prstGeom>
        </p:spPr>
      </p:pic>
    </p:spTree>
    <p:extLst>
      <p:ext uri="{BB962C8B-B14F-4D97-AF65-F5344CB8AC3E}">
        <p14:creationId xmlns:p14="http://schemas.microsoft.com/office/powerpoint/2010/main" val="112335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16C4-8E88-4788-939C-687DC13FBBAF}"/>
              </a:ext>
            </a:extLst>
          </p:cNvPr>
          <p:cNvSpPr>
            <a:spLocks noGrp="1"/>
          </p:cNvSpPr>
          <p:nvPr>
            <p:ph type="title"/>
          </p:nvPr>
        </p:nvSpPr>
        <p:spPr/>
        <p:txBody>
          <a:bodyPr>
            <a:normAutofit fontScale="90000"/>
          </a:bodyPr>
          <a:lstStyle/>
          <a:p>
            <a:pPr algn="ctr"/>
            <a:r>
              <a:rPr lang="en-US" dirty="0"/>
              <a:t>And the next year 24-25</a:t>
            </a:r>
            <a:br>
              <a:rPr lang="en-US" dirty="0"/>
            </a:br>
            <a:r>
              <a:rPr lang="en-US" sz="2700" dirty="0"/>
              <a:t>DG Rob</a:t>
            </a:r>
          </a:p>
        </p:txBody>
      </p:sp>
      <p:sp>
        <p:nvSpPr>
          <p:cNvPr id="6" name="Oval 5">
            <a:extLst>
              <a:ext uri="{FF2B5EF4-FFF2-40B4-BE49-F238E27FC236}">
                <a16:creationId xmlns:a16="http://schemas.microsoft.com/office/drawing/2014/main" id="{1B916BCB-384D-4A08-BEE7-8E8B4C216B7D}"/>
              </a:ext>
              <a:ext uri="{C183D7F6-B498-43B3-948B-1728B52AA6E4}">
                <adec:decorative xmlns:adec="http://schemas.microsoft.com/office/drawing/2017/decorative" val="1"/>
              </a:ext>
            </a:extLst>
          </p:cNvPr>
          <p:cNvSpPr/>
          <p:nvPr/>
        </p:nvSpPr>
        <p:spPr>
          <a:xfrm>
            <a:off x="652070" y="1714500"/>
            <a:ext cx="3429000" cy="3429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C6CC9A77-60CE-4D42-8E97-990157A99D3E}"/>
              </a:ext>
            </a:extLst>
          </p:cNvPr>
          <p:cNvSpPr>
            <a:spLocks noGrp="1"/>
          </p:cNvSpPr>
          <p:nvPr>
            <p:ph type="body" sz="quarter" idx="11"/>
          </p:nvPr>
        </p:nvSpPr>
        <p:spPr>
          <a:xfrm>
            <a:off x="4389120" y="1958784"/>
            <a:ext cx="6858000" cy="4233672"/>
          </a:xfrm>
        </p:spPr>
        <p:txBody>
          <a:bodyPr/>
          <a:lstStyle/>
          <a:p>
            <a:r>
              <a:rPr lang="en-US" dirty="0"/>
              <a:t>Districts continue to exist with Governors and Regional Council sharing management and leadership with some district personnel to ensure continuity and support for clubs </a:t>
            </a:r>
          </a:p>
          <a:p>
            <a:endParaRPr lang="en-US" dirty="0"/>
          </a:p>
          <a:p>
            <a:r>
              <a:rPr lang="en-US" dirty="0"/>
              <a:t>The Regional Council is fully operational. </a:t>
            </a:r>
          </a:p>
          <a:p>
            <a:endParaRPr lang="en-US" dirty="0"/>
          </a:p>
          <a:p>
            <a:r>
              <a:rPr lang="en-US" dirty="0"/>
              <a:t>Area leaders work directly with the region and support committees with support of District Governors </a:t>
            </a:r>
          </a:p>
          <a:p>
            <a:endParaRPr lang="en-US" dirty="0"/>
          </a:p>
          <a:p>
            <a:r>
              <a:rPr lang="en-US" dirty="0"/>
              <a:t>COL decision on initial outcomes of regional pilot, if possible. </a:t>
            </a:r>
          </a:p>
        </p:txBody>
      </p:sp>
      <p:pic>
        <p:nvPicPr>
          <p:cNvPr id="5" name="Picture 4" descr="What Max The Husky">
            <a:extLst>
              <a:ext uri="{FF2B5EF4-FFF2-40B4-BE49-F238E27FC236}">
                <a16:creationId xmlns:a16="http://schemas.microsoft.com/office/drawing/2014/main" id="{45EC6503-2F78-4740-825C-5453C8020EC5}"/>
              </a:ext>
            </a:extLst>
          </p:cNvPr>
          <p:cNvPicPr>
            <a:picLocks noChangeAspect="1"/>
          </p:cNvPicPr>
          <p:nvPr/>
        </p:nvPicPr>
        <p:blipFill>
          <a:blip r:embed="rId2"/>
          <a:stretch>
            <a:fillRect/>
          </a:stretch>
        </p:blipFill>
        <p:spPr>
          <a:xfrm>
            <a:off x="1083733" y="2152025"/>
            <a:ext cx="2553949" cy="2553949"/>
          </a:xfrm>
          <a:prstGeom prst="rect">
            <a:avLst/>
          </a:prstGeom>
        </p:spPr>
      </p:pic>
    </p:spTree>
    <p:extLst>
      <p:ext uri="{BB962C8B-B14F-4D97-AF65-F5344CB8AC3E}">
        <p14:creationId xmlns:p14="http://schemas.microsoft.com/office/powerpoint/2010/main" val="2600515555"/>
      </p:ext>
    </p:extLst>
  </p:cSld>
  <p:clrMapOvr>
    <a:masterClrMapping/>
  </p:clrMapOvr>
</p:sld>
</file>

<file path=ppt/theme/theme1.xml><?xml version="1.0" encoding="utf-8"?>
<a:theme xmlns:a="http://schemas.openxmlformats.org/drawingml/2006/main" name="Office Theme">
  <a:themeElements>
    <a:clrScheme name="back to school">
      <a:dk1>
        <a:sysClr val="windowText" lastClr="000000"/>
      </a:dk1>
      <a:lt1>
        <a:sysClr val="window" lastClr="FFFFFF"/>
      </a:lt1>
      <a:dk2>
        <a:srgbClr val="445EA2"/>
      </a:dk2>
      <a:lt2>
        <a:srgbClr val="EBEBEB"/>
      </a:lt2>
      <a:accent1>
        <a:srgbClr val="4495A2"/>
      </a:accent1>
      <a:accent2>
        <a:srgbClr val="7CA655"/>
      </a:accent2>
      <a:accent3>
        <a:srgbClr val="DFB240"/>
      </a:accent3>
      <a:accent4>
        <a:srgbClr val="DF8C40"/>
      </a:accent4>
      <a:accent5>
        <a:srgbClr val="DF5D40"/>
      </a:accent5>
      <a:accent6>
        <a:srgbClr val="8760AD"/>
      </a:accent6>
      <a:hlink>
        <a:srgbClr val="DF5D40"/>
      </a:hlink>
      <a:folHlink>
        <a:srgbClr val="8760AD"/>
      </a:folHlink>
    </a:clrScheme>
    <a:fontScheme name="Custom 30">
      <a:majorFont>
        <a:latin typeface="Kristen ITC"/>
        <a:ea typeface=""/>
        <a:cs typeface=""/>
      </a:majorFont>
      <a:minorFont>
        <a:latin typeface="Quir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enHousePresentation_Elementary_Win32_JB_v2" id="{76CC1F8F-1616-4FD5-B5D9-5288357CAB76}" vid="{CCFA5B03-57D1-4BF3-98DD-85D1A7F0AA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70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04EE7CA-01E4-4C36-A155-A254FEC02701}">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4EED2D-C894-47C4-9CDD-55EC03B2713B}">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60F07EB6-DDE3-49D2-9047-A171C0D29C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8431A9B-4B87-4F2F-AB9E-CAE6A6729B8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Open house presentation</Template>
  <TotalTime>77</TotalTime>
  <Words>583</Words>
  <Application>Microsoft Macintosh PowerPoint</Application>
  <PresentationFormat>Widescreen</PresentationFormat>
  <Paragraphs>72</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Hind</vt:lpstr>
      <vt:lpstr>Kristen ITC</vt:lpstr>
      <vt:lpstr>Quire Sans</vt:lpstr>
      <vt:lpstr>Office Theme</vt:lpstr>
      <vt:lpstr>Rotary Zone 8 </vt:lpstr>
      <vt:lpstr>The Vote September 22</vt:lpstr>
      <vt:lpstr>Governance</vt:lpstr>
      <vt:lpstr>How did it happen?</vt:lpstr>
      <vt:lpstr>Who’s who in the Zoo? The Zone 8 Regional Pilot Team includes: </vt:lpstr>
      <vt:lpstr>After the Vote Sep - Jan 23 DG Geraldine</vt:lpstr>
      <vt:lpstr>Next six months Jan – June 23 DG Geraldine</vt:lpstr>
      <vt:lpstr>The next Rotary Year 23-24 DG Andrea</vt:lpstr>
      <vt:lpstr>And the next year 24-25 DG Rob</vt:lpstr>
      <vt:lpstr>Last year of shared government 25 - 26 DG???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Rotary Zone 8</dc:title>
  <dc:creator>Judy Ford</dc:creator>
  <cp:lastModifiedBy>Peter Ford</cp:lastModifiedBy>
  <cp:revision>4</cp:revision>
  <dcterms:created xsi:type="dcterms:W3CDTF">2022-06-27T03:34:25Z</dcterms:created>
  <dcterms:modified xsi:type="dcterms:W3CDTF">2022-07-17T08:25:28Z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